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av" ContentType="audio/x-wav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2"/>
  </p:notesMasterIdLst>
  <p:sldIdLst>
    <p:sldId id="256" r:id="rId2"/>
    <p:sldId id="429" r:id="rId3"/>
    <p:sldId id="378" r:id="rId4"/>
    <p:sldId id="431" r:id="rId5"/>
    <p:sldId id="487" r:id="rId6"/>
    <p:sldId id="488" r:id="rId7"/>
    <p:sldId id="491" r:id="rId8"/>
    <p:sldId id="490" r:id="rId9"/>
    <p:sldId id="334" r:id="rId10"/>
    <p:sldId id="388" r:id="rId11"/>
  </p:sldIdLst>
  <p:sldSz cx="17065625" cy="9577388"/>
  <p:notesSz cx="6858000" cy="9144000"/>
  <p:defaultTextStyle>
    <a:lvl1pPr algn="ctr" defTabSz="408305">
      <a:defRPr sz="3500">
        <a:latin typeface="+mn-lt"/>
        <a:ea typeface="+mn-ea"/>
        <a:cs typeface="+mn-cs"/>
        <a:sym typeface="Helvetica Light"/>
      </a:defRPr>
    </a:lvl1pPr>
    <a:lvl2pPr indent="160020" algn="ctr" defTabSz="408305">
      <a:defRPr sz="3500">
        <a:latin typeface="+mn-lt"/>
        <a:ea typeface="+mn-ea"/>
        <a:cs typeface="+mn-cs"/>
        <a:sym typeface="Helvetica Light"/>
      </a:defRPr>
    </a:lvl2pPr>
    <a:lvl3pPr indent="319405" algn="ctr" defTabSz="408305">
      <a:defRPr sz="3500">
        <a:latin typeface="+mn-lt"/>
        <a:ea typeface="+mn-ea"/>
        <a:cs typeface="+mn-cs"/>
        <a:sym typeface="Helvetica Light"/>
      </a:defRPr>
    </a:lvl3pPr>
    <a:lvl4pPr indent="479425" algn="ctr" defTabSz="408305">
      <a:defRPr sz="3500">
        <a:latin typeface="+mn-lt"/>
        <a:ea typeface="+mn-ea"/>
        <a:cs typeface="+mn-cs"/>
        <a:sym typeface="Helvetica Light"/>
      </a:defRPr>
    </a:lvl4pPr>
    <a:lvl5pPr indent="639445" algn="ctr" defTabSz="408305">
      <a:defRPr sz="3500">
        <a:latin typeface="+mn-lt"/>
        <a:ea typeface="+mn-ea"/>
        <a:cs typeface="+mn-cs"/>
        <a:sym typeface="Helvetica Light"/>
      </a:defRPr>
    </a:lvl5pPr>
    <a:lvl6pPr indent="799465" algn="ctr" defTabSz="408305">
      <a:defRPr sz="3500">
        <a:latin typeface="+mn-lt"/>
        <a:ea typeface="+mn-ea"/>
        <a:cs typeface="+mn-cs"/>
        <a:sym typeface="Helvetica Light"/>
      </a:defRPr>
    </a:lvl6pPr>
    <a:lvl7pPr indent="958850" algn="ctr" defTabSz="408305">
      <a:defRPr sz="3500">
        <a:latin typeface="+mn-lt"/>
        <a:ea typeface="+mn-ea"/>
        <a:cs typeface="+mn-cs"/>
        <a:sym typeface="Helvetica Light"/>
      </a:defRPr>
    </a:lvl7pPr>
    <a:lvl8pPr indent="1118870" algn="ctr" defTabSz="408305">
      <a:defRPr sz="3500">
        <a:latin typeface="+mn-lt"/>
        <a:ea typeface="+mn-ea"/>
        <a:cs typeface="+mn-cs"/>
        <a:sym typeface="Helvetica Light"/>
      </a:defRPr>
    </a:lvl8pPr>
    <a:lvl9pPr indent="1278890" algn="ctr" defTabSz="408305">
      <a:defRPr sz="350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2963">
          <p15:clr>
            <a:srgbClr val="A4A3A4"/>
          </p15:clr>
        </p15:guide>
        <p15:guide id="2" pos="53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208" y="400"/>
      </p:cViewPr>
      <p:guideLst>
        <p:guide orient="horz" pos="2963"/>
        <p:guide pos="53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9" d="100"/>
        <a:sy n="4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audio1.wav>
</file>

<file path=ppt/media/audio2.wav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" name="Shape 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92139626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319405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1pPr>
    <a:lvl2pPr indent="160020" defTabSz="319405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2pPr>
    <a:lvl3pPr indent="319405" defTabSz="319405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3pPr>
    <a:lvl4pPr indent="479425" defTabSz="319405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4pPr>
    <a:lvl5pPr indent="639445" defTabSz="319405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5pPr>
    <a:lvl6pPr indent="799465" defTabSz="319405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6pPr>
    <a:lvl7pPr indent="958850" defTabSz="319405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7pPr>
    <a:lvl8pPr indent="1118870" defTabSz="319405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8pPr>
    <a:lvl9pPr indent="1278890" defTabSz="319405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425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852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052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0810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740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4189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9533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5716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4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7065625" cy="9577388"/>
          </a:xfrm>
          <a:prstGeom prst="rect">
            <a:avLst/>
          </a:prstGeom>
          <a:gradFill flip="none" rotWithShape="1">
            <a:gsLst>
              <a:gs pos="1000">
                <a:schemeClr val="accent1">
                  <a:lumMod val="75000"/>
                  <a:lumOff val="25000"/>
                </a:schemeClr>
              </a:gs>
              <a:gs pos="100000">
                <a:schemeClr val="accent1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4" name="Picture 2" descr="C:\Users\Administrator\Desktop\21632384_104308902677_2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068800" cy="957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3175" y="0"/>
            <a:ext cx="17065625" cy="957738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6016640" y="8601353"/>
            <a:ext cx="724334" cy="724334"/>
            <a:chOff x="12101513" y="6959600"/>
            <a:chExt cx="1252538" cy="1252538"/>
          </a:xfrm>
          <a:solidFill>
            <a:schemeClr val="accent5">
              <a:alpha val="34000"/>
            </a:schemeClr>
          </a:solidFill>
        </p:grpSpPr>
        <p:sp>
          <p:nvSpPr>
            <p:cNvPr id="7" name="Oval 100"/>
            <p:cNvSpPr>
              <a:spLocks noChangeArrowheads="1"/>
            </p:cNvSpPr>
            <p:nvPr/>
          </p:nvSpPr>
          <p:spPr bwMode="auto">
            <a:xfrm>
              <a:off x="12401551" y="7259638"/>
              <a:ext cx="652463" cy="652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101"/>
            <p:cNvSpPr>
              <a:spLocks noEditPoints="1"/>
            </p:cNvSpPr>
            <p:nvPr/>
          </p:nvSpPr>
          <p:spPr bwMode="auto">
            <a:xfrm>
              <a:off x="12101513" y="6959600"/>
              <a:ext cx="1252538" cy="1252538"/>
            </a:xfrm>
            <a:custGeom>
              <a:avLst/>
              <a:gdLst>
                <a:gd name="T0" fmla="*/ 167 w 334"/>
                <a:gd name="T1" fmla="*/ 334 h 334"/>
                <a:gd name="T2" fmla="*/ 167 w 334"/>
                <a:gd name="T3" fmla="*/ 302 h 334"/>
                <a:gd name="T4" fmla="*/ 302 w 334"/>
                <a:gd name="T5" fmla="*/ 167 h 334"/>
                <a:gd name="T6" fmla="*/ 334 w 334"/>
                <a:gd name="T7" fmla="*/ 166 h 334"/>
                <a:gd name="T8" fmla="*/ 334 w 334"/>
                <a:gd name="T9" fmla="*/ 167 h 334"/>
                <a:gd name="T10" fmla="*/ 167 w 334"/>
                <a:gd name="T11" fmla="*/ 334 h 334"/>
                <a:gd name="T12" fmla="*/ 84 w 334"/>
                <a:gd name="T13" fmla="*/ 312 h 334"/>
                <a:gd name="T14" fmla="*/ 0 w 334"/>
                <a:gd name="T15" fmla="*/ 167 h 334"/>
                <a:gd name="T16" fmla="*/ 22 w 334"/>
                <a:gd name="T17" fmla="*/ 84 h 334"/>
                <a:gd name="T18" fmla="*/ 50 w 334"/>
                <a:gd name="T19" fmla="*/ 100 h 334"/>
                <a:gd name="T20" fmla="*/ 32 w 334"/>
                <a:gd name="T21" fmla="*/ 167 h 334"/>
                <a:gd name="T22" fmla="*/ 100 w 334"/>
                <a:gd name="T23" fmla="*/ 284 h 334"/>
                <a:gd name="T24" fmla="*/ 84 w 334"/>
                <a:gd name="T25" fmla="*/ 312 h 334"/>
                <a:gd name="T26" fmla="*/ 284 w 334"/>
                <a:gd name="T27" fmla="*/ 99 h 334"/>
                <a:gd name="T28" fmla="*/ 167 w 334"/>
                <a:gd name="T29" fmla="*/ 32 h 334"/>
                <a:gd name="T30" fmla="*/ 99 w 334"/>
                <a:gd name="T31" fmla="*/ 50 h 334"/>
                <a:gd name="T32" fmla="*/ 83 w 334"/>
                <a:gd name="T33" fmla="*/ 22 h 334"/>
                <a:gd name="T34" fmla="*/ 167 w 334"/>
                <a:gd name="T35" fmla="*/ 0 h 334"/>
                <a:gd name="T36" fmla="*/ 311 w 334"/>
                <a:gd name="T37" fmla="*/ 83 h 334"/>
                <a:gd name="T38" fmla="*/ 284 w 334"/>
                <a:gd name="T39" fmla="*/ 9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4" h="334">
                  <a:moveTo>
                    <a:pt x="167" y="334"/>
                  </a:moveTo>
                  <a:cubicBezTo>
                    <a:pt x="167" y="302"/>
                    <a:pt x="167" y="302"/>
                    <a:pt x="167" y="302"/>
                  </a:cubicBezTo>
                  <a:cubicBezTo>
                    <a:pt x="242" y="302"/>
                    <a:pt x="302" y="241"/>
                    <a:pt x="302" y="167"/>
                  </a:cubicBezTo>
                  <a:cubicBezTo>
                    <a:pt x="334" y="166"/>
                    <a:pt x="334" y="166"/>
                    <a:pt x="334" y="166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34" y="259"/>
                    <a:pt x="259" y="334"/>
                    <a:pt x="167" y="334"/>
                  </a:cubicBezTo>
                  <a:close/>
                  <a:moveTo>
                    <a:pt x="84" y="312"/>
                  </a:moveTo>
                  <a:cubicBezTo>
                    <a:pt x="32" y="282"/>
                    <a:pt x="0" y="227"/>
                    <a:pt x="0" y="167"/>
                  </a:cubicBezTo>
                  <a:cubicBezTo>
                    <a:pt x="0" y="138"/>
                    <a:pt x="8" y="109"/>
                    <a:pt x="22" y="8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38" y="120"/>
                    <a:pt x="32" y="143"/>
                    <a:pt x="32" y="167"/>
                  </a:cubicBezTo>
                  <a:cubicBezTo>
                    <a:pt x="32" y="215"/>
                    <a:pt x="58" y="260"/>
                    <a:pt x="100" y="284"/>
                  </a:cubicBezTo>
                  <a:lnTo>
                    <a:pt x="84" y="312"/>
                  </a:lnTo>
                  <a:close/>
                  <a:moveTo>
                    <a:pt x="284" y="99"/>
                  </a:moveTo>
                  <a:cubicBezTo>
                    <a:pt x="260" y="58"/>
                    <a:pt x="215" y="32"/>
                    <a:pt x="167" y="32"/>
                  </a:cubicBezTo>
                  <a:cubicBezTo>
                    <a:pt x="143" y="32"/>
                    <a:pt x="120" y="38"/>
                    <a:pt x="99" y="50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108" y="8"/>
                    <a:pt x="138" y="0"/>
                    <a:pt x="167" y="0"/>
                  </a:cubicBezTo>
                  <a:cubicBezTo>
                    <a:pt x="226" y="0"/>
                    <a:pt x="282" y="32"/>
                    <a:pt x="311" y="83"/>
                  </a:cubicBezTo>
                  <a:lnTo>
                    <a:pt x="284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" name="椭圆 10"/>
          <p:cNvSpPr/>
          <p:nvPr userDrawn="1"/>
        </p:nvSpPr>
        <p:spPr bwMode="auto">
          <a:xfrm>
            <a:off x="112043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 bwMode="auto">
          <a:xfrm>
            <a:off x="140402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 bwMode="auto">
          <a:xfrm>
            <a:off x="168761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 bwMode="auto">
          <a:xfrm>
            <a:off x="197120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2" repeatCount="indefinite" accel="100000" fill="hold" grpId="0" nodeType="withEffect">
                                  <p:stCondLst>
                                    <p:cond delay="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repeatCount="indefinite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repeatCount="indefinite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repeatCount="indefinite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  <p:bldP spid="16" grpId="0" animBg="1"/>
      <p:bldP spid="17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dministrator\Desktop\20721170_161124600654_2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7049125" cy="9577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-1" y="0"/>
            <a:ext cx="17065625" cy="957738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6016640" y="8601353"/>
            <a:ext cx="724334" cy="724334"/>
            <a:chOff x="12101513" y="6959600"/>
            <a:chExt cx="1252538" cy="1252538"/>
          </a:xfrm>
          <a:solidFill>
            <a:schemeClr val="accent5">
              <a:alpha val="34000"/>
            </a:schemeClr>
          </a:solidFill>
        </p:grpSpPr>
        <p:sp>
          <p:nvSpPr>
            <p:cNvPr id="7" name="Oval 100"/>
            <p:cNvSpPr>
              <a:spLocks noChangeArrowheads="1"/>
            </p:cNvSpPr>
            <p:nvPr/>
          </p:nvSpPr>
          <p:spPr bwMode="auto">
            <a:xfrm>
              <a:off x="12401551" y="7259638"/>
              <a:ext cx="652463" cy="652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101"/>
            <p:cNvSpPr>
              <a:spLocks noEditPoints="1"/>
            </p:cNvSpPr>
            <p:nvPr/>
          </p:nvSpPr>
          <p:spPr bwMode="auto">
            <a:xfrm>
              <a:off x="12101513" y="6959600"/>
              <a:ext cx="1252538" cy="1252538"/>
            </a:xfrm>
            <a:custGeom>
              <a:avLst/>
              <a:gdLst>
                <a:gd name="T0" fmla="*/ 167 w 334"/>
                <a:gd name="T1" fmla="*/ 334 h 334"/>
                <a:gd name="T2" fmla="*/ 167 w 334"/>
                <a:gd name="T3" fmla="*/ 302 h 334"/>
                <a:gd name="T4" fmla="*/ 302 w 334"/>
                <a:gd name="T5" fmla="*/ 167 h 334"/>
                <a:gd name="T6" fmla="*/ 334 w 334"/>
                <a:gd name="T7" fmla="*/ 166 h 334"/>
                <a:gd name="T8" fmla="*/ 334 w 334"/>
                <a:gd name="T9" fmla="*/ 167 h 334"/>
                <a:gd name="T10" fmla="*/ 167 w 334"/>
                <a:gd name="T11" fmla="*/ 334 h 334"/>
                <a:gd name="T12" fmla="*/ 84 w 334"/>
                <a:gd name="T13" fmla="*/ 312 h 334"/>
                <a:gd name="T14" fmla="*/ 0 w 334"/>
                <a:gd name="T15" fmla="*/ 167 h 334"/>
                <a:gd name="T16" fmla="*/ 22 w 334"/>
                <a:gd name="T17" fmla="*/ 84 h 334"/>
                <a:gd name="T18" fmla="*/ 50 w 334"/>
                <a:gd name="T19" fmla="*/ 100 h 334"/>
                <a:gd name="T20" fmla="*/ 32 w 334"/>
                <a:gd name="T21" fmla="*/ 167 h 334"/>
                <a:gd name="T22" fmla="*/ 100 w 334"/>
                <a:gd name="T23" fmla="*/ 284 h 334"/>
                <a:gd name="T24" fmla="*/ 84 w 334"/>
                <a:gd name="T25" fmla="*/ 312 h 334"/>
                <a:gd name="T26" fmla="*/ 284 w 334"/>
                <a:gd name="T27" fmla="*/ 99 h 334"/>
                <a:gd name="T28" fmla="*/ 167 w 334"/>
                <a:gd name="T29" fmla="*/ 32 h 334"/>
                <a:gd name="T30" fmla="*/ 99 w 334"/>
                <a:gd name="T31" fmla="*/ 50 h 334"/>
                <a:gd name="T32" fmla="*/ 83 w 334"/>
                <a:gd name="T33" fmla="*/ 22 h 334"/>
                <a:gd name="T34" fmla="*/ 167 w 334"/>
                <a:gd name="T35" fmla="*/ 0 h 334"/>
                <a:gd name="T36" fmla="*/ 311 w 334"/>
                <a:gd name="T37" fmla="*/ 83 h 334"/>
                <a:gd name="T38" fmla="*/ 284 w 334"/>
                <a:gd name="T39" fmla="*/ 9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4" h="334">
                  <a:moveTo>
                    <a:pt x="167" y="334"/>
                  </a:moveTo>
                  <a:cubicBezTo>
                    <a:pt x="167" y="302"/>
                    <a:pt x="167" y="302"/>
                    <a:pt x="167" y="302"/>
                  </a:cubicBezTo>
                  <a:cubicBezTo>
                    <a:pt x="242" y="302"/>
                    <a:pt x="302" y="241"/>
                    <a:pt x="302" y="167"/>
                  </a:cubicBezTo>
                  <a:cubicBezTo>
                    <a:pt x="334" y="166"/>
                    <a:pt x="334" y="166"/>
                    <a:pt x="334" y="166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34" y="259"/>
                    <a:pt x="259" y="334"/>
                    <a:pt x="167" y="334"/>
                  </a:cubicBezTo>
                  <a:close/>
                  <a:moveTo>
                    <a:pt x="84" y="312"/>
                  </a:moveTo>
                  <a:cubicBezTo>
                    <a:pt x="32" y="282"/>
                    <a:pt x="0" y="227"/>
                    <a:pt x="0" y="167"/>
                  </a:cubicBezTo>
                  <a:cubicBezTo>
                    <a:pt x="0" y="138"/>
                    <a:pt x="8" y="109"/>
                    <a:pt x="22" y="8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38" y="120"/>
                    <a:pt x="32" y="143"/>
                    <a:pt x="32" y="167"/>
                  </a:cubicBezTo>
                  <a:cubicBezTo>
                    <a:pt x="32" y="215"/>
                    <a:pt x="58" y="260"/>
                    <a:pt x="100" y="284"/>
                  </a:cubicBezTo>
                  <a:lnTo>
                    <a:pt x="84" y="312"/>
                  </a:lnTo>
                  <a:close/>
                  <a:moveTo>
                    <a:pt x="284" y="99"/>
                  </a:moveTo>
                  <a:cubicBezTo>
                    <a:pt x="260" y="58"/>
                    <a:pt x="215" y="32"/>
                    <a:pt x="167" y="32"/>
                  </a:cubicBezTo>
                  <a:cubicBezTo>
                    <a:pt x="143" y="32"/>
                    <a:pt x="120" y="38"/>
                    <a:pt x="99" y="50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108" y="8"/>
                    <a:pt x="138" y="0"/>
                    <a:pt x="167" y="0"/>
                  </a:cubicBezTo>
                  <a:cubicBezTo>
                    <a:pt x="226" y="0"/>
                    <a:pt x="282" y="32"/>
                    <a:pt x="311" y="83"/>
                  </a:cubicBezTo>
                  <a:lnTo>
                    <a:pt x="284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" name="椭圆 10"/>
          <p:cNvSpPr/>
          <p:nvPr userDrawn="1"/>
        </p:nvSpPr>
        <p:spPr bwMode="auto">
          <a:xfrm>
            <a:off x="112043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 bwMode="auto">
          <a:xfrm>
            <a:off x="140402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 bwMode="auto">
          <a:xfrm>
            <a:off x="168761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 bwMode="auto">
          <a:xfrm>
            <a:off x="197120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-377022" y="-536140"/>
            <a:ext cx="2145197" cy="2147644"/>
            <a:chOff x="11799888" y="1800225"/>
            <a:chExt cx="2782888" cy="2786063"/>
          </a:xfrm>
          <a:solidFill>
            <a:schemeClr val="accent5">
              <a:alpha val="12000"/>
            </a:schemeClr>
          </a:solidFill>
        </p:grpSpPr>
        <p:sp>
          <p:nvSpPr>
            <p:cNvPr id="13" name="Freeform 77"/>
            <p:cNvSpPr/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78"/>
            <p:cNvSpPr/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79"/>
            <p:cNvSpPr/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0" name="Freeform 83"/>
          <p:cNvSpPr>
            <a:spLocks noEditPoints="1"/>
          </p:cNvSpPr>
          <p:nvPr userDrawn="1"/>
        </p:nvSpPr>
        <p:spPr bwMode="auto">
          <a:xfrm>
            <a:off x="-786971" y="-963833"/>
            <a:ext cx="2965095" cy="3003030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chemeClr val="accent5">
              <a:alpha val="1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1" name="组合 20"/>
          <p:cNvGrpSpPr/>
          <p:nvPr userDrawn="1"/>
        </p:nvGrpSpPr>
        <p:grpSpPr>
          <a:xfrm>
            <a:off x="-919134" y="-1077028"/>
            <a:ext cx="3229421" cy="3229421"/>
            <a:chOff x="11098213" y="1098550"/>
            <a:chExt cx="4189413" cy="4189413"/>
          </a:xfrm>
          <a:solidFill>
            <a:schemeClr val="accent5">
              <a:alpha val="12000"/>
            </a:schemeClr>
          </a:solidFill>
        </p:grpSpPr>
        <p:sp>
          <p:nvSpPr>
            <p:cNvPr id="22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85"/>
            <p:cNvSpPr/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2" repeatCount="indefinite" accel="100000" fill="hold" grpId="0" nodeType="withEffect">
                                  <p:stCondLst>
                                    <p:cond delay="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repeatCount="indefinite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repeatCount="indefinite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repeatCount="indefinite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9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41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43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  <p:bldP spid="16" grpId="0" animBg="1"/>
      <p:bldP spid="17" grpId="0" animBg="1"/>
      <p:bldP spid="20" grpId="0" animBg="1"/>
      <p:bldP spid="20" grpId="1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578" y="0"/>
            <a:ext cx="17026468" cy="957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hape 1547"/>
          <p:cNvSpPr/>
          <p:nvPr userDrawn="1"/>
        </p:nvSpPr>
        <p:spPr>
          <a:xfrm flipV="1">
            <a:off x="409822" y="1334470"/>
            <a:ext cx="15940037" cy="0"/>
          </a:xfrm>
          <a:prstGeom prst="line">
            <a:avLst/>
          </a:prstGeom>
          <a:ln w="57150">
            <a:solidFill>
              <a:schemeClr val="accent6"/>
            </a:solidFill>
            <a:prstDash val="sysDot"/>
            <a:miter lim="400000"/>
            <a:headEnd type="triangle" len="sm"/>
            <a:tailEnd type="triangle" len="sm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>
              <a:solidFill>
                <a:schemeClr val="bg1"/>
              </a:solidFill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1230721" y="440662"/>
            <a:ext cx="7555409" cy="803347"/>
            <a:chOff x="1758500" y="631083"/>
            <a:chExt cx="10795450" cy="1150491"/>
          </a:xfrm>
        </p:grpSpPr>
        <p:sp>
          <p:nvSpPr>
            <p:cNvPr id="3" name="Shape 1545"/>
            <p:cNvSpPr/>
            <p:nvPr userDrawn="1"/>
          </p:nvSpPr>
          <p:spPr>
            <a:xfrm>
              <a:off x="1758500" y="631083"/>
              <a:ext cx="10795450" cy="749315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4000">
                  <a:solidFill>
                    <a:srgbClr val="656565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altLang="zh-CN" sz="3400" b="0" dirty="0" smtClean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2021</a:t>
              </a:r>
              <a:r>
                <a:rPr lang="zh-CN" sz="3400" b="0" dirty="0" smtClean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化纤</a:t>
              </a:r>
              <a:r>
                <a:rPr lang="zh-CN" sz="3400" b="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邦</a:t>
              </a:r>
            </a:p>
          </p:txBody>
        </p:sp>
        <p:sp>
          <p:nvSpPr>
            <p:cNvPr id="4" name="Shape 1546"/>
            <p:cNvSpPr/>
            <p:nvPr userDrawn="1"/>
          </p:nvSpPr>
          <p:spPr>
            <a:xfrm>
              <a:off x="1771200" y="1351429"/>
              <a:ext cx="4895757" cy="430145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000">
                  <a:solidFill>
                    <a:srgbClr val="656565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1700">
                  <a:solidFill>
                    <a:schemeClr val="accent6"/>
                  </a:solidFill>
                </a:rPr>
                <a:t>The</a:t>
              </a:r>
              <a:r>
                <a:rPr lang="zh-CN" sz="1700">
                  <a:solidFill>
                    <a:schemeClr val="accent6"/>
                  </a:solidFill>
                  <a:ea typeface="宋体" panose="02010600030101010101" pitchFamily="2" charset="-122"/>
                </a:rPr>
                <a:t> </a:t>
              </a:r>
              <a:r>
                <a:rPr lang="en-US" altLang="zh-CN" sz="1700">
                  <a:solidFill>
                    <a:schemeClr val="accent6"/>
                  </a:solidFill>
                  <a:ea typeface="宋体" panose="02010600030101010101" pitchFamily="2" charset="-122"/>
                </a:rPr>
                <a:t>Future of huaxian bang</a:t>
              </a:r>
            </a:p>
          </p:txBody>
        </p:sp>
      </p:grpSp>
      <p:sp>
        <p:nvSpPr>
          <p:cNvPr id="10" name="Oval 69"/>
          <p:cNvSpPr/>
          <p:nvPr/>
        </p:nvSpPr>
        <p:spPr>
          <a:xfrm>
            <a:off x="15298041" y="1020917"/>
            <a:ext cx="181044" cy="1806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Oval 70"/>
          <p:cNvSpPr/>
          <p:nvPr/>
        </p:nvSpPr>
        <p:spPr>
          <a:xfrm>
            <a:off x="15511423" y="1020917"/>
            <a:ext cx="181044" cy="1806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Oval 71"/>
          <p:cNvSpPr/>
          <p:nvPr/>
        </p:nvSpPr>
        <p:spPr>
          <a:xfrm>
            <a:off x="15724804" y="1020917"/>
            <a:ext cx="181044" cy="1806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Oval 72"/>
          <p:cNvSpPr/>
          <p:nvPr/>
        </p:nvSpPr>
        <p:spPr>
          <a:xfrm>
            <a:off x="15938185" y="1020917"/>
            <a:ext cx="181044" cy="1806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Oval 73"/>
          <p:cNvSpPr/>
          <p:nvPr/>
        </p:nvSpPr>
        <p:spPr>
          <a:xfrm>
            <a:off x="16151566" y="1020917"/>
            <a:ext cx="181044" cy="18062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16016640" y="8601353"/>
            <a:ext cx="724334" cy="724334"/>
            <a:chOff x="12101513" y="6959600"/>
            <a:chExt cx="1252538" cy="1252538"/>
          </a:xfrm>
          <a:solidFill>
            <a:schemeClr val="accent5">
              <a:alpha val="34000"/>
            </a:schemeClr>
          </a:solidFill>
        </p:grpSpPr>
        <p:sp>
          <p:nvSpPr>
            <p:cNvPr id="17" name="Oval 100"/>
            <p:cNvSpPr>
              <a:spLocks noChangeArrowheads="1"/>
            </p:cNvSpPr>
            <p:nvPr/>
          </p:nvSpPr>
          <p:spPr bwMode="auto">
            <a:xfrm>
              <a:off x="12401551" y="7259638"/>
              <a:ext cx="652463" cy="652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01"/>
            <p:cNvSpPr>
              <a:spLocks noEditPoints="1"/>
            </p:cNvSpPr>
            <p:nvPr/>
          </p:nvSpPr>
          <p:spPr bwMode="auto">
            <a:xfrm>
              <a:off x="12101513" y="6959600"/>
              <a:ext cx="1252538" cy="1252538"/>
            </a:xfrm>
            <a:custGeom>
              <a:avLst/>
              <a:gdLst>
                <a:gd name="T0" fmla="*/ 167 w 334"/>
                <a:gd name="T1" fmla="*/ 334 h 334"/>
                <a:gd name="T2" fmla="*/ 167 w 334"/>
                <a:gd name="T3" fmla="*/ 302 h 334"/>
                <a:gd name="T4" fmla="*/ 302 w 334"/>
                <a:gd name="T5" fmla="*/ 167 h 334"/>
                <a:gd name="T6" fmla="*/ 334 w 334"/>
                <a:gd name="T7" fmla="*/ 166 h 334"/>
                <a:gd name="T8" fmla="*/ 334 w 334"/>
                <a:gd name="T9" fmla="*/ 167 h 334"/>
                <a:gd name="T10" fmla="*/ 167 w 334"/>
                <a:gd name="T11" fmla="*/ 334 h 334"/>
                <a:gd name="T12" fmla="*/ 84 w 334"/>
                <a:gd name="T13" fmla="*/ 312 h 334"/>
                <a:gd name="T14" fmla="*/ 0 w 334"/>
                <a:gd name="T15" fmla="*/ 167 h 334"/>
                <a:gd name="T16" fmla="*/ 22 w 334"/>
                <a:gd name="T17" fmla="*/ 84 h 334"/>
                <a:gd name="T18" fmla="*/ 50 w 334"/>
                <a:gd name="T19" fmla="*/ 100 h 334"/>
                <a:gd name="T20" fmla="*/ 32 w 334"/>
                <a:gd name="T21" fmla="*/ 167 h 334"/>
                <a:gd name="T22" fmla="*/ 100 w 334"/>
                <a:gd name="T23" fmla="*/ 284 h 334"/>
                <a:gd name="T24" fmla="*/ 84 w 334"/>
                <a:gd name="T25" fmla="*/ 312 h 334"/>
                <a:gd name="T26" fmla="*/ 284 w 334"/>
                <a:gd name="T27" fmla="*/ 99 h 334"/>
                <a:gd name="T28" fmla="*/ 167 w 334"/>
                <a:gd name="T29" fmla="*/ 32 h 334"/>
                <a:gd name="T30" fmla="*/ 99 w 334"/>
                <a:gd name="T31" fmla="*/ 50 h 334"/>
                <a:gd name="T32" fmla="*/ 83 w 334"/>
                <a:gd name="T33" fmla="*/ 22 h 334"/>
                <a:gd name="T34" fmla="*/ 167 w 334"/>
                <a:gd name="T35" fmla="*/ 0 h 334"/>
                <a:gd name="T36" fmla="*/ 311 w 334"/>
                <a:gd name="T37" fmla="*/ 83 h 334"/>
                <a:gd name="T38" fmla="*/ 284 w 334"/>
                <a:gd name="T39" fmla="*/ 9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4" h="334">
                  <a:moveTo>
                    <a:pt x="167" y="334"/>
                  </a:moveTo>
                  <a:cubicBezTo>
                    <a:pt x="167" y="302"/>
                    <a:pt x="167" y="302"/>
                    <a:pt x="167" y="302"/>
                  </a:cubicBezTo>
                  <a:cubicBezTo>
                    <a:pt x="242" y="302"/>
                    <a:pt x="302" y="241"/>
                    <a:pt x="302" y="167"/>
                  </a:cubicBezTo>
                  <a:cubicBezTo>
                    <a:pt x="334" y="166"/>
                    <a:pt x="334" y="166"/>
                    <a:pt x="334" y="166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34" y="259"/>
                    <a:pt x="259" y="334"/>
                    <a:pt x="167" y="334"/>
                  </a:cubicBezTo>
                  <a:close/>
                  <a:moveTo>
                    <a:pt x="84" y="312"/>
                  </a:moveTo>
                  <a:cubicBezTo>
                    <a:pt x="32" y="282"/>
                    <a:pt x="0" y="227"/>
                    <a:pt x="0" y="167"/>
                  </a:cubicBezTo>
                  <a:cubicBezTo>
                    <a:pt x="0" y="138"/>
                    <a:pt x="8" y="109"/>
                    <a:pt x="22" y="8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38" y="120"/>
                    <a:pt x="32" y="143"/>
                    <a:pt x="32" y="167"/>
                  </a:cubicBezTo>
                  <a:cubicBezTo>
                    <a:pt x="32" y="215"/>
                    <a:pt x="58" y="260"/>
                    <a:pt x="100" y="284"/>
                  </a:cubicBezTo>
                  <a:lnTo>
                    <a:pt x="84" y="312"/>
                  </a:lnTo>
                  <a:close/>
                  <a:moveTo>
                    <a:pt x="284" y="99"/>
                  </a:moveTo>
                  <a:cubicBezTo>
                    <a:pt x="260" y="58"/>
                    <a:pt x="215" y="32"/>
                    <a:pt x="167" y="32"/>
                  </a:cubicBezTo>
                  <a:cubicBezTo>
                    <a:pt x="143" y="32"/>
                    <a:pt x="120" y="38"/>
                    <a:pt x="99" y="50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108" y="8"/>
                    <a:pt x="138" y="0"/>
                    <a:pt x="167" y="0"/>
                  </a:cubicBezTo>
                  <a:cubicBezTo>
                    <a:pt x="226" y="0"/>
                    <a:pt x="282" y="32"/>
                    <a:pt x="311" y="83"/>
                  </a:cubicBezTo>
                  <a:lnTo>
                    <a:pt x="284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9" name="椭圆 18"/>
          <p:cNvSpPr/>
          <p:nvPr userDrawn="1"/>
        </p:nvSpPr>
        <p:spPr bwMode="auto">
          <a:xfrm>
            <a:off x="112043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 userDrawn="1"/>
        </p:nvSpPr>
        <p:spPr bwMode="auto">
          <a:xfrm>
            <a:off x="140402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/>
        </p:nvSpPr>
        <p:spPr bwMode="auto">
          <a:xfrm>
            <a:off x="168761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 userDrawn="1"/>
        </p:nvSpPr>
        <p:spPr bwMode="auto">
          <a:xfrm>
            <a:off x="197120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AutoShape 4"/>
          <p:cNvSpPr>
            <a:spLocks noChangeAspect="1" noChangeArrowheads="1" noTextEdit="1"/>
          </p:cNvSpPr>
          <p:nvPr userDrawn="1"/>
        </p:nvSpPr>
        <p:spPr bwMode="auto">
          <a:xfrm>
            <a:off x="1239838" y="1335088"/>
            <a:ext cx="43338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13"/>
          <p:cNvSpPr>
            <a:spLocks noEditPoints="1"/>
          </p:cNvSpPr>
          <p:nvPr userDrawn="1"/>
        </p:nvSpPr>
        <p:spPr bwMode="auto">
          <a:xfrm>
            <a:off x="298050" y="371109"/>
            <a:ext cx="822380" cy="822379"/>
          </a:xfrm>
          <a:custGeom>
            <a:avLst/>
            <a:gdLst>
              <a:gd name="T0" fmla="*/ 193 w 365"/>
              <a:gd name="T1" fmla="*/ 365 h 365"/>
              <a:gd name="T2" fmla="*/ 210 w 365"/>
              <a:gd name="T3" fmla="*/ 314 h 365"/>
              <a:gd name="T4" fmla="*/ 210 w 365"/>
              <a:gd name="T5" fmla="*/ 314 h 365"/>
              <a:gd name="T6" fmla="*/ 170 w 365"/>
              <a:gd name="T7" fmla="*/ 317 h 365"/>
              <a:gd name="T8" fmla="*/ 225 w 365"/>
              <a:gd name="T9" fmla="*/ 360 h 365"/>
              <a:gd name="T10" fmla="*/ 116 w 365"/>
              <a:gd name="T11" fmla="*/ 353 h 365"/>
              <a:gd name="T12" fmla="*/ 248 w 365"/>
              <a:gd name="T13" fmla="*/ 300 h 365"/>
              <a:gd name="T14" fmla="*/ 248 w 365"/>
              <a:gd name="T15" fmla="*/ 300 h 365"/>
              <a:gd name="T16" fmla="*/ 130 w 365"/>
              <a:gd name="T17" fmla="*/ 307 h 365"/>
              <a:gd name="T18" fmla="*/ 276 w 365"/>
              <a:gd name="T19" fmla="*/ 339 h 365"/>
              <a:gd name="T20" fmla="*/ 68 w 365"/>
              <a:gd name="T21" fmla="*/ 325 h 365"/>
              <a:gd name="T22" fmla="*/ 280 w 365"/>
              <a:gd name="T23" fmla="*/ 275 h 365"/>
              <a:gd name="T24" fmla="*/ 280 w 365"/>
              <a:gd name="T25" fmla="*/ 275 h 365"/>
              <a:gd name="T26" fmla="*/ 96 w 365"/>
              <a:gd name="T27" fmla="*/ 286 h 365"/>
              <a:gd name="T28" fmla="*/ 318 w 365"/>
              <a:gd name="T29" fmla="*/ 305 h 365"/>
              <a:gd name="T30" fmla="*/ 31 w 365"/>
              <a:gd name="T31" fmla="*/ 285 h 365"/>
              <a:gd name="T32" fmla="*/ 303 w 365"/>
              <a:gd name="T33" fmla="*/ 242 h 365"/>
              <a:gd name="T34" fmla="*/ 303 w 365"/>
              <a:gd name="T35" fmla="*/ 242 h 365"/>
              <a:gd name="T36" fmla="*/ 69 w 365"/>
              <a:gd name="T37" fmla="*/ 255 h 365"/>
              <a:gd name="T38" fmla="*/ 348 w 365"/>
              <a:gd name="T39" fmla="*/ 258 h 365"/>
              <a:gd name="T40" fmla="*/ 7 w 365"/>
              <a:gd name="T41" fmla="*/ 235 h 365"/>
              <a:gd name="T42" fmla="*/ 315 w 365"/>
              <a:gd name="T43" fmla="*/ 203 h 365"/>
              <a:gd name="T44" fmla="*/ 315 w 365"/>
              <a:gd name="T45" fmla="*/ 203 h 365"/>
              <a:gd name="T46" fmla="*/ 52 w 365"/>
              <a:gd name="T47" fmla="*/ 218 h 365"/>
              <a:gd name="T48" fmla="*/ 1 w 365"/>
              <a:gd name="T49" fmla="*/ 204 h 365"/>
              <a:gd name="T50" fmla="*/ 0 w 365"/>
              <a:gd name="T51" fmla="*/ 181 h 365"/>
              <a:gd name="T52" fmla="*/ 316 w 365"/>
              <a:gd name="T53" fmla="*/ 200 h 365"/>
              <a:gd name="T54" fmla="*/ 2 w 365"/>
              <a:gd name="T55" fmla="*/ 153 h 365"/>
              <a:gd name="T56" fmla="*/ 2 w 365"/>
              <a:gd name="T57" fmla="*/ 153 h 365"/>
              <a:gd name="T58" fmla="*/ 364 w 365"/>
              <a:gd name="T59" fmla="*/ 163 h 365"/>
              <a:gd name="T60" fmla="*/ 50 w 365"/>
              <a:gd name="T61" fmla="*/ 158 h 365"/>
              <a:gd name="T62" fmla="*/ 307 w 365"/>
              <a:gd name="T63" fmla="*/ 132 h 365"/>
              <a:gd name="T64" fmla="*/ 19 w 365"/>
              <a:gd name="T65" fmla="*/ 101 h 365"/>
              <a:gd name="T66" fmla="*/ 19 w 365"/>
              <a:gd name="T67" fmla="*/ 101 h 365"/>
              <a:gd name="T68" fmla="*/ 350 w 365"/>
              <a:gd name="T69" fmla="*/ 110 h 365"/>
              <a:gd name="T70" fmla="*/ 63 w 365"/>
              <a:gd name="T71" fmla="*/ 119 h 365"/>
              <a:gd name="T72" fmla="*/ 286 w 365"/>
              <a:gd name="T73" fmla="*/ 97 h 365"/>
              <a:gd name="T74" fmla="*/ 51 w 365"/>
              <a:gd name="T75" fmla="*/ 56 h 365"/>
              <a:gd name="T76" fmla="*/ 51 w 365"/>
              <a:gd name="T77" fmla="*/ 56 h 365"/>
              <a:gd name="T78" fmla="*/ 320 w 365"/>
              <a:gd name="T79" fmla="*/ 63 h 365"/>
              <a:gd name="T80" fmla="*/ 88 w 365"/>
              <a:gd name="T81" fmla="*/ 87 h 365"/>
              <a:gd name="T82" fmla="*/ 256 w 365"/>
              <a:gd name="T83" fmla="*/ 70 h 365"/>
              <a:gd name="T84" fmla="*/ 94 w 365"/>
              <a:gd name="T85" fmla="*/ 23 h 365"/>
              <a:gd name="T86" fmla="*/ 94 w 365"/>
              <a:gd name="T87" fmla="*/ 23 h 365"/>
              <a:gd name="T88" fmla="*/ 279 w 365"/>
              <a:gd name="T89" fmla="*/ 27 h 365"/>
              <a:gd name="T90" fmla="*/ 120 w 365"/>
              <a:gd name="T91" fmla="*/ 63 h 365"/>
              <a:gd name="T92" fmla="*/ 219 w 365"/>
              <a:gd name="T93" fmla="*/ 53 h 365"/>
              <a:gd name="T94" fmla="*/ 146 w 365"/>
              <a:gd name="T95" fmla="*/ 4 h 365"/>
              <a:gd name="T96" fmla="*/ 146 w 365"/>
              <a:gd name="T97" fmla="*/ 4 h 365"/>
              <a:gd name="T98" fmla="*/ 228 w 365"/>
              <a:gd name="T99" fmla="*/ 6 h 365"/>
              <a:gd name="T100" fmla="*/ 159 w 365"/>
              <a:gd name="T101" fmla="*/ 50 h 365"/>
              <a:gd name="T102" fmla="*/ 178 w 365"/>
              <a:gd name="T103" fmla="*/ 0 h 365"/>
              <a:gd name="T104" fmla="*/ 201 w 365"/>
              <a:gd name="T105" fmla="*/ 1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5" h="365">
                <a:moveTo>
                  <a:pt x="173" y="317"/>
                </a:moveTo>
                <a:cubicBezTo>
                  <a:pt x="170" y="365"/>
                  <a:pt x="170" y="365"/>
                  <a:pt x="170" y="365"/>
                </a:cubicBezTo>
                <a:cubicBezTo>
                  <a:pt x="174" y="365"/>
                  <a:pt x="178" y="365"/>
                  <a:pt x="182" y="365"/>
                </a:cubicBezTo>
                <a:cubicBezTo>
                  <a:pt x="186" y="365"/>
                  <a:pt x="189" y="365"/>
                  <a:pt x="193" y="365"/>
                </a:cubicBezTo>
                <a:cubicBezTo>
                  <a:pt x="190" y="317"/>
                  <a:pt x="190" y="317"/>
                  <a:pt x="190" y="317"/>
                </a:cubicBezTo>
                <a:cubicBezTo>
                  <a:pt x="187" y="317"/>
                  <a:pt x="185" y="317"/>
                  <a:pt x="182" y="317"/>
                </a:cubicBezTo>
                <a:cubicBezTo>
                  <a:pt x="179" y="317"/>
                  <a:pt x="176" y="317"/>
                  <a:pt x="173" y="317"/>
                </a:cubicBezTo>
                <a:moveTo>
                  <a:pt x="210" y="314"/>
                </a:moveTo>
                <a:cubicBezTo>
                  <a:pt x="205" y="315"/>
                  <a:pt x="199" y="316"/>
                  <a:pt x="193" y="317"/>
                </a:cubicBezTo>
                <a:cubicBezTo>
                  <a:pt x="197" y="365"/>
                  <a:pt x="197" y="365"/>
                  <a:pt x="197" y="365"/>
                </a:cubicBezTo>
                <a:cubicBezTo>
                  <a:pt x="205" y="364"/>
                  <a:pt x="213" y="363"/>
                  <a:pt x="220" y="361"/>
                </a:cubicBezTo>
                <a:cubicBezTo>
                  <a:pt x="210" y="314"/>
                  <a:pt x="210" y="314"/>
                  <a:pt x="210" y="314"/>
                </a:cubicBezTo>
                <a:moveTo>
                  <a:pt x="153" y="314"/>
                </a:moveTo>
                <a:cubicBezTo>
                  <a:pt x="142" y="361"/>
                  <a:pt x="142" y="361"/>
                  <a:pt x="142" y="361"/>
                </a:cubicBezTo>
                <a:cubicBezTo>
                  <a:pt x="150" y="363"/>
                  <a:pt x="158" y="364"/>
                  <a:pt x="165" y="364"/>
                </a:cubicBezTo>
                <a:cubicBezTo>
                  <a:pt x="170" y="317"/>
                  <a:pt x="170" y="317"/>
                  <a:pt x="170" y="317"/>
                </a:cubicBezTo>
                <a:cubicBezTo>
                  <a:pt x="164" y="316"/>
                  <a:pt x="158" y="315"/>
                  <a:pt x="153" y="314"/>
                </a:cubicBezTo>
                <a:moveTo>
                  <a:pt x="230" y="309"/>
                </a:moveTo>
                <a:cubicBezTo>
                  <a:pt x="224" y="311"/>
                  <a:pt x="219" y="312"/>
                  <a:pt x="213" y="314"/>
                </a:cubicBezTo>
                <a:cubicBezTo>
                  <a:pt x="225" y="360"/>
                  <a:pt x="225" y="360"/>
                  <a:pt x="225" y="360"/>
                </a:cubicBezTo>
                <a:cubicBezTo>
                  <a:pt x="232" y="358"/>
                  <a:pt x="239" y="356"/>
                  <a:pt x="247" y="353"/>
                </a:cubicBezTo>
                <a:cubicBezTo>
                  <a:pt x="230" y="309"/>
                  <a:pt x="230" y="309"/>
                  <a:pt x="230" y="309"/>
                </a:cubicBezTo>
                <a:moveTo>
                  <a:pt x="133" y="308"/>
                </a:moveTo>
                <a:cubicBezTo>
                  <a:pt x="116" y="353"/>
                  <a:pt x="116" y="353"/>
                  <a:pt x="116" y="353"/>
                </a:cubicBezTo>
                <a:cubicBezTo>
                  <a:pt x="123" y="356"/>
                  <a:pt x="131" y="358"/>
                  <a:pt x="138" y="360"/>
                </a:cubicBezTo>
                <a:cubicBezTo>
                  <a:pt x="150" y="313"/>
                  <a:pt x="150" y="313"/>
                  <a:pt x="150" y="313"/>
                </a:cubicBezTo>
                <a:cubicBezTo>
                  <a:pt x="144" y="312"/>
                  <a:pt x="139" y="310"/>
                  <a:pt x="133" y="308"/>
                </a:cubicBezTo>
                <a:moveTo>
                  <a:pt x="248" y="300"/>
                </a:moveTo>
                <a:cubicBezTo>
                  <a:pt x="243" y="303"/>
                  <a:pt x="238" y="305"/>
                  <a:pt x="233" y="307"/>
                </a:cubicBezTo>
                <a:cubicBezTo>
                  <a:pt x="251" y="352"/>
                  <a:pt x="251" y="352"/>
                  <a:pt x="251" y="352"/>
                </a:cubicBezTo>
                <a:cubicBezTo>
                  <a:pt x="258" y="349"/>
                  <a:pt x="265" y="346"/>
                  <a:pt x="272" y="342"/>
                </a:cubicBezTo>
                <a:cubicBezTo>
                  <a:pt x="248" y="300"/>
                  <a:pt x="248" y="300"/>
                  <a:pt x="248" y="300"/>
                </a:cubicBezTo>
                <a:moveTo>
                  <a:pt x="115" y="299"/>
                </a:moveTo>
                <a:cubicBezTo>
                  <a:pt x="91" y="341"/>
                  <a:pt x="91" y="341"/>
                  <a:pt x="91" y="341"/>
                </a:cubicBezTo>
                <a:cubicBezTo>
                  <a:pt x="98" y="345"/>
                  <a:pt x="105" y="348"/>
                  <a:pt x="112" y="351"/>
                </a:cubicBezTo>
                <a:cubicBezTo>
                  <a:pt x="130" y="307"/>
                  <a:pt x="130" y="307"/>
                  <a:pt x="130" y="307"/>
                </a:cubicBezTo>
                <a:cubicBezTo>
                  <a:pt x="125" y="305"/>
                  <a:pt x="120" y="302"/>
                  <a:pt x="115" y="299"/>
                </a:cubicBezTo>
                <a:moveTo>
                  <a:pt x="265" y="289"/>
                </a:moveTo>
                <a:cubicBezTo>
                  <a:pt x="261" y="292"/>
                  <a:pt x="256" y="295"/>
                  <a:pt x="251" y="298"/>
                </a:cubicBezTo>
                <a:cubicBezTo>
                  <a:pt x="276" y="339"/>
                  <a:pt x="276" y="339"/>
                  <a:pt x="276" y="339"/>
                </a:cubicBezTo>
                <a:cubicBezTo>
                  <a:pt x="282" y="336"/>
                  <a:pt x="289" y="331"/>
                  <a:pt x="295" y="326"/>
                </a:cubicBezTo>
                <a:cubicBezTo>
                  <a:pt x="265" y="289"/>
                  <a:pt x="265" y="289"/>
                  <a:pt x="265" y="289"/>
                </a:cubicBezTo>
                <a:moveTo>
                  <a:pt x="98" y="288"/>
                </a:moveTo>
                <a:cubicBezTo>
                  <a:pt x="68" y="325"/>
                  <a:pt x="68" y="325"/>
                  <a:pt x="68" y="325"/>
                </a:cubicBezTo>
                <a:cubicBezTo>
                  <a:pt x="74" y="330"/>
                  <a:pt x="81" y="335"/>
                  <a:pt x="87" y="339"/>
                </a:cubicBezTo>
                <a:cubicBezTo>
                  <a:pt x="112" y="298"/>
                  <a:pt x="112" y="298"/>
                  <a:pt x="112" y="298"/>
                </a:cubicBezTo>
                <a:cubicBezTo>
                  <a:pt x="107" y="295"/>
                  <a:pt x="103" y="291"/>
                  <a:pt x="98" y="288"/>
                </a:cubicBezTo>
                <a:moveTo>
                  <a:pt x="280" y="275"/>
                </a:moveTo>
                <a:cubicBezTo>
                  <a:pt x="276" y="279"/>
                  <a:pt x="272" y="283"/>
                  <a:pt x="268" y="287"/>
                </a:cubicBezTo>
                <a:cubicBezTo>
                  <a:pt x="298" y="324"/>
                  <a:pt x="298" y="324"/>
                  <a:pt x="298" y="324"/>
                </a:cubicBezTo>
                <a:cubicBezTo>
                  <a:pt x="304" y="319"/>
                  <a:pt x="310" y="313"/>
                  <a:pt x="315" y="308"/>
                </a:cubicBezTo>
                <a:cubicBezTo>
                  <a:pt x="280" y="275"/>
                  <a:pt x="280" y="275"/>
                  <a:pt x="280" y="275"/>
                </a:cubicBezTo>
                <a:moveTo>
                  <a:pt x="83" y="274"/>
                </a:moveTo>
                <a:cubicBezTo>
                  <a:pt x="48" y="307"/>
                  <a:pt x="48" y="307"/>
                  <a:pt x="48" y="307"/>
                </a:cubicBezTo>
                <a:cubicBezTo>
                  <a:pt x="53" y="312"/>
                  <a:pt x="59" y="318"/>
                  <a:pt x="65" y="322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1" y="282"/>
                  <a:pt x="87" y="278"/>
                  <a:pt x="83" y="274"/>
                </a:cubicBezTo>
                <a:moveTo>
                  <a:pt x="293" y="259"/>
                </a:moveTo>
                <a:cubicBezTo>
                  <a:pt x="290" y="264"/>
                  <a:pt x="286" y="268"/>
                  <a:pt x="282" y="272"/>
                </a:cubicBezTo>
                <a:cubicBezTo>
                  <a:pt x="318" y="305"/>
                  <a:pt x="318" y="305"/>
                  <a:pt x="318" y="305"/>
                </a:cubicBezTo>
                <a:cubicBezTo>
                  <a:pt x="323" y="299"/>
                  <a:pt x="328" y="293"/>
                  <a:pt x="332" y="286"/>
                </a:cubicBezTo>
                <a:cubicBezTo>
                  <a:pt x="293" y="259"/>
                  <a:pt x="293" y="259"/>
                  <a:pt x="293" y="259"/>
                </a:cubicBezTo>
                <a:moveTo>
                  <a:pt x="71" y="258"/>
                </a:moveTo>
                <a:cubicBezTo>
                  <a:pt x="31" y="285"/>
                  <a:pt x="31" y="285"/>
                  <a:pt x="31" y="285"/>
                </a:cubicBezTo>
                <a:cubicBezTo>
                  <a:pt x="35" y="291"/>
                  <a:pt x="40" y="297"/>
                  <a:pt x="45" y="303"/>
                </a:cubicBezTo>
                <a:cubicBezTo>
                  <a:pt x="81" y="271"/>
                  <a:pt x="81" y="271"/>
                  <a:pt x="81" y="271"/>
                </a:cubicBezTo>
                <a:cubicBezTo>
                  <a:pt x="77" y="267"/>
                  <a:pt x="74" y="263"/>
                  <a:pt x="71" y="258"/>
                </a:cubicBezTo>
                <a:moveTo>
                  <a:pt x="303" y="242"/>
                </a:moveTo>
                <a:cubicBezTo>
                  <a:pt x="301" y="247"/>
                  <a:pt x="298" y="252"/>
                  <a:pt x="295" y="256"/>
                </a:cubicBezTo>
                <a:cubicBezTo>
                  <a:pt x="335" y="283"/>
                  <a:pt x="335" y="283"/>
                  <a:pt x="335" y="283"/>
                </a:cubicBezTo>
                <a:cubicBezTo>
                  <a:pt x="339" y="276"/>
                  <a:pt x="343" y="270"/>
                  <a:pt x="346" y="263"/>
                </a:cubicBezTo>
                <a:cubicBezTo>
                  <a:pt x="303" y="242"/>
                  <a:pt x="303" y="242"/>
                  <a:pt x="303" y="242"/>
                </a:cubicBezTo>
                <a:moveTo>
                  <a:pt x="61" y="240"/>
                </a:moveTo>
                <a:cubicBezTo>
                  <a:pt x="17" y="261"/>
                  <a:pt x="17" y="261"/>
                  <a:pt x="17" y="261"/>
                </a:cubicBezTo>
                <a:cubicBezTo>
                  <a:pt x="20" y="268"/>
                  <a:pt x="24" y="275"/>
                  <a:pt x="28" y="281"/>
                </a:cubicBezTo>
                <a:cubicBezTo>
                  <a:pt x="69" y="255"/>
                  <a:pt x="69" y="255"/>
                  <a:pt x="69" y="255"/>
                </a:cubicBezTo>
                <a:cubicBezTo>
                  <a:pt x="66" y="250"/>
                  <a:pt x="63" y="245"/>
                  <a:pt x="61" y="240"/>
                </a:cubicBezTo>
                <a:moveTo>
                  <a:pt x="311" y="223"/>
                </a:moveTo>
                <a:cubicBezTo>
                  <a:pt x="309" y="228"/>
                  <a:pt x="307" y="233"/>
                  <a:pt x="305" y="239"/>
                </a:cubicBezTo>
                <a:cubicBezTo>
                  <a:pt x="348" y="258"/>
                  <a:pt x="348" y="258"/>
                  <a:pt x="348" y="258"/>
                </a:cubicBezTo>
                <a:cubicBezTo>
                  <a:pt x="351" y="252"/>
                  <a:pt x="354" y="244"/>
                  <a:pt x="356" y="237"/>
                </a:cubicBezTo>
                <a:cubicBezTo>
                  <a:pt x="311" y="223"/>
                  <a:pt x="311" y="223"/>
                  <a:pt x="311" y="223"/>
                </a:cubicBezTo>
                <a:moveTo>
                  <a:pt x="53" y="221"/>
                </a:moveTo>
                <a:cubicBezTo>
                  <a:pt x="7" y="235"/>
                  <a:pt x="7" y="235"/>
                  <a:pt x="7" y="235"/>
                </a:cubicBezTo>
                <a:cubicBezTo>
                  <a:pt x="9" y="243"/>
                  <a:pt x="12" y="250"/>
                  <a:pt x="15" y="257"/>
                </a:cubicBezTo>
                <a:cubicBezTo>
                  <a:pt x="59" y="237"/>
                  <a:pt x="59" y="237"/>
                  <a:pt x="59" y="237"/>
                </a:cubicBezTo>
                <a:cubicBezTo>
                  <a:pt x="57" y="232"/>
                  <a:pt x="55" y="227"/>
                  <a:pt x="53" y="221"/>
                </a:cubicBezTo>
                <a:moveTo>
                  <a:pt x="315" y="203"/>
                </a:moveTo>
                <a:cubicBezTo>
                  <a:pt x="314" y="208"/>
                  <a:pt x="313" y="214"/>
                  <a:pt x="312" y="219"/>
                </a:cubicBezTo>
                <a:cubicBezTo>
                  <a:pt x="358" y="233"/>
                  <a:pt x="358" y="233"/>
                  <a:pt x="358" y="233"/>
                </a:cubicBezTo>
                <a:cubicBezTo>
                  <a:pt x="360" y="225"/>
                  <a:pt x="362" y="218"/>
                  <a:pt x="363" y="210"/>
                </a:cubicBezTo>
                <a:cubicBezTo>
                  <a:pt x="315" y="203"/>
                  <a:pt x="315" y="203"/>
                  <a:pt x="315" y="203"/>
                </a:cubicBezTo>
                <a:moveTo>
                  <a:pt x="49" y="202"/>
                </a:moveTo>
                <a:cubicBezTo>
                  <a:pt x="1" y="208"/>
                  <a:pt x="1" y="208"/>
                  <a:pt x="1" y="208"/>
                </a:cubicBezTo>
                <a:cubicBezTo>
                  <a:pt x="2" y="216"/>
                  <a:pt x="4" y="224"/>
                  <a:pt x="6" y="231"/>
                </a:cubicBezTo>
                <a:cubicBezTo>
                  <a:pt x="52" y="218"/>
                  <a:pt x="52" y="218"/>
                  <a:pt x="52" y="218"/>
                </a:cubicBezTo>
                <a:cubicBezTo>
                  <a:pt x="51" y="213"/>
                  <a:pt x="50" y="207"/>
                  <a:pt x="49" y="202"/>
                </a:cubicBezTo>
                <a:moveTo>
                  <a:pt x="0" y="181"/>
                </a:moveTo>
                <a:cubicBezTo>
                  <a:pt x="0" y="183"/>
                  <a:pt x="0" y="183"/>
                  <a:pt x="0" y="183"/>
                </a:cubicBezTo>
                <a:cubicBezTo>
                  <a:pt x="0" y="190"/>
                  <a:pt x="0" y="197"/>
                  <a:pt x="1" y="204"/>
                </a:cubicBezTo>
                <a:cubicBezTo>
                  <a:pt x="48" y="198"/>
                  <a:pt x="48" y="198"/>
                  <a:pt x="48" y="198"/>
                </a:cubicBezTo>
                <a:cubicBezTo>
                  <a:pt x="48" y="193"/>
                  <a:pt x="48" y="188"/>
                  <a:pt x="48" y="183"/>
                </a:cubicBezTo>
                <a:cubicBezTo>
                  <a:pt x="48" y="181"/>
                  <a:pt x="48" y="181"/>
                  <a:pt x="48" y="181"/>
                </a:cubicBezTo>
                <a:cubicBezTo>
                  <a:pt x="0" y="181"/>
                  <a:pt x="0" y="181"/>
                  <a:pt x="0" y="181"/>
                </a:cubicBezTo>
                <a:moveTo>
                  <a:pt x="364" y="168"/>
                </a:moveTo>
                <a:cubicBezTo>
                  <a:pt x="316" y="172"/>
                  <a:pt x="316" y="172"/>
                  <a:pt x="316" y="172"/>
                </a:cubicBezTo>
                <a:cubicBezTo>
                  <a:pt x="317" y="175"/>
                  <a:pt x="317" y="179"/>
                  <a:pt x="317" y="183"/>
                </a:cubicBezTo>
                <a:cubicBezTo>
                  <a:pt x="317" y="188"/>
                  <a:pt x="316" y="194"/>
                  <a:pt x="316" y="200"/>
                </a:cubicBezTo>
                <a:cubicBezTo>
                  <a:pt x="363" y="206"/>
                  <a:pt x="363" y="206"/>
                  <a:pt x="363" y="206"/>
                </a:cubicBezTo>
                <a:cubicBezTo>
                  <a:pt x="364" y="198"/>
                  <a:pt x="365" y="190"/>
                  <a:pt x="365" y="183"/>
                </a:cubicBezTo>
                <a:cubicBezTo>
                  <a:pt x="365" y="178"/>
                  <a:pt x="365" y="173"/>
                  <a:pt x="364" y="168"/>
                </a:cubicBezTo>
                <a:moveTo>
                  <a:pt x="2" y="153"/>
                </a:moveTo>
                <a:cubicBezTo>
                  <a:pt x="1" y="161"/>
                  <a:pt x="0" y="169"/>
                  <a:pt x="0" y="176"/>
                </a:cubicBezTo>
                <a:cubicBezTo>
                  <a:pt x="48" y="178"/>
                  <a:pt x="48" y="178"/>
                  <a:pt x="48" y="178"/>
                </a:cubicBezTo>
                <a:cubicBezTo>
                  <a:pt x="48" y="172"/>
                  <a:pt x="48" y="167"/>
                  <a:pt x="49" y="161"/>
                </a:cubicBezTo>
                <a:cubicBezTo>
                  <a:pt x="2" y="153"/>
                  <a:pt x="2" y="153"/>
                  <a:pt x="2" y="153"/>
                </a:cubicBezTo>
                <a:moveTo>
                  <a:pt x="360" y="140"/>
                </a:moveTo>
                <a:cubicBezTo>
                  <a:pt x="313" y="151"/>
                  <a:pt x="313" y="151"/>
                  <a:pt x="313" y="151"/>
                </a:cubicBezTo>
                <a:cubicBezTo>
                  <a:pt x="314" y="157"/>
                  <a:pt x="315" y="163"/>
                  <a:pt x="316" y="168"/>
                </a:cubicBezTo>
                <a:cubicBezTo>
                  <a:pt x="364" y="163"/>
                  <a:pt x="364" y="163"/>
                  <a:pt x="364" y="163"/>
                </a:cubicBezTo>
                <a:cubicBezTo>
                  <a:pt x="363" y="155"/>
                  <a:pt x="362" y="148"/>
                  <a:pt x="360" y="140"/>
                </a:cubicBezTo>
                <a:moveTo>
                  <a:pt x="8" y="126"/>
                </a:moveTo>
                <a:cubicBezTo>
                  <a:pt x="6" y="134"/>
                  <a:pt x="4" y="141"/>
                  <a:pt x="3" y="149"/>
                </a:cubicBezTo>
                <a:cubicBezTo>
                  <a:pt x="50" y="158"/>
                  <a:pt x="50" y="158"/>
                  <a:pt x="50" y="158"/>
                </a:cubicBezTo>
                <a:cubicBezTo>
                  <a:pt x="51" y="152"/>
                  <a:pt x="52" y="147"/>
                  <a:pt x="54" y="141"/>
                </a:cubicBezTo>
                <a:cubicBezTo>
                  <a:pt x="8" y="126"/>
                  <a:pt x="8" y="126"/>
                  <a:pt x="8" y="126"/>
                </a:cubicBezTo>
                <a:moveTo>
                  <a:pt x="351" y="114"/>
                </a:moveTo>
                <a:cubicBezTo>
                  <a:pt x="307" y="132"/>
                  <a:pt x="307" y="132"/>
                  <a:pt x="307" y="132"/>
                </a:cubicBezTo>
                <a:cubicBezTo>
                  <a:pt x="309" y="137"/>
                  <a:pt x="311" y="143"/>
                  <a:pt x="312" y="148"/>
                </a:cubicBezTo>
                <a:cubicBezTo>
                  <a:pt x="359" y="136"/>
                  <a:pt x="359" y="136"/>
                  <a:pt x="359" y="136"/>
                </a:cubicBezTo>
                <a:cubicBezTo>
                  <a:pt x="357" y="129"/>
                  <a:pt x="354" y="121"/>
                  <a:pt x="351" y="114"/>
                </a:cubicBezTo>
                <a:moveTo>
                  <a:pt x="19" y="101"/>
                </a:moveTo>
                <a:cubicBezTo>
                  <a:pt x="15" y="108"/>
                  <a:pt x="12" y="115"/>
                  <a:pt x="10" y="122"/>
                </a:cubicBezTo>
                <a:cubicBezTo>
                  <a:pt x="55" y="138"/>
                  <a:pt x="55" y="138"/>
                  <a:pt x="55" y="138"/>
                </a:cubicBezTo>
                <a:cubicBezTo>
                  <a:pt x="57" y="133"/>
                  <a:pt x="59" y="127"/>
                  <a:pt x="62" y="122"/>
                </a:cubicBezTo>
                <a:cubicBezTo>
                  <a:pt x="19" y="101"/>
                  <a:pt x="19" y="101"/>
                  <a:pt x="19" y="101"/>
                </a:cubicBezTo>
                <a:moveTo>
                  <a:pt x="339" y="89"/>
                </a:moveTo>
                <a:cubicBezTo>
                  <a:pt x="298" y="114"/>
                  <a:pt x="298" y="114"/>
                  <a:pt x="298" y="114"/>
                </a:cubicBezTo>
                <a:cubicBezTo>
                  <a:pt x="301" y="119"/>
                  <a:pt x="303" y="124"/>
                  <a:pt x="306" y="129"/>
                </a:cubicBezTo>
                <a:cubicBezTo>
                  <a:pt x="350" y="110"/>
                  <a:pt x="350" y="110"/>
                  <a:pt x="350" y="110"/>
                </a:cubicBezTo>
                <a:cubicBezTo>
                  <a:pt x="347" y="103"/>
                  <a:pt x="343" y="96"/>
                  <a:pt x="339" y="89"/>
                </a:cubicBezTo>
                <a:moveTo>
                  <a:pt x="33" y="77"/>
                </a:moveTo>
                <a:cubicBezTo>
                  <a:pt x="29" y="83"/>
                  <a:pt x="24" y="90"/>
                  <a:pt x="21" y="97"/>
                </a:cubicBezTo>
                <a:cubicBezTo>
                  <a:pt x="63" y="119"/>
                  <a:pt x="63" y="119"/>
                  <a:pt x="63" y="119"/>
                </a:cubicBezTo>
                <a:cubicBezTo>
                  <a:pt x="66" y="114"/>
                  <a:pt x="69" y="110"/>
                  <a:pt x="72" y="105"/>
                </a:cubicBezTo>
                <a:cubicBezTo>
                  <a:pt x="33" y="77"/>
                  <a:pt x="33" y="77"/>
                  <a:pt x="33" y="77"/>
                </a:cubicBezTo>
                <a:moveTo>
                  <a:pt x="323" y="67"/>
                </a:moveTo>
                <a:cubicBezTo>
                  <a:pt x="286" y="97"/>
                  <a:pt x="286" y="97"/>
                  <a:pt x="286" y="97"/>
                </a:cubicBezTo>
                <a:cubicBezTo>
                  <a:pt x="290" y="102"/>
                  <a:pt x="293" y="106"/>
                  <a:pt x="296" y="111"/>
                </a:cubicBezTo>
                <a:cubicBezTo>
                  <a:pt x="337" y="85"/>
                  <a:pt x="337" y="85"/>
                  <a:pt x="337" y="85"/>
                </a:cubicBezTo>
                <a:cubicBezTo>
                  <a:pt x="333" y="79"/>
                  <a:pt x="328" y="73"/>
                  <a:pt x="323" y="67"/>
                </a:cubicBezTo>
                <a:moveTo>
                  <a:pt x="51" y="56"/>
                </a:moveTo>
                <a:cubicBezTo>
                  <a:pt x="45" y="61"/>
                  <a:pt x="40" y="67"/>
                  <a:pt x="36" y="74"/>
                </a:cubicBezTo>
                <a:cubicBezTo>
                  <a:pt x="74" y="102"/>
                  <a:pt x="74" y="102"/>
                  <a:pt x="74" y="102"/>
                </a:cubicBezTo>
                <a:cubicBezTo>
                  <a:pt x="78" y="98"/>
                  <a:pt x="81" y="93"/>
                  <a:pt x="85" y="89"/>
                </a:cubicBezTo>
                <a:cubicBezTo>
                  <a:pt x="51" y="56"/>
                  <a:pt x="51" y="56"/>
                  <a:pt x="51" y="56"/>
                </a:cubicBezTo>
                <a:moveTo>
                  <a:pt x="304" y="47"/>
                </a:moveTo>
                <a:cubicBezTo>
                  <a:pt x="272" y="83"/>
                  <a:pt x="272" y="83"/>
                  <a:pt x="272" y="83"/>
                </a:cubicBezTo>
                <a:cubicBezTo>
                  <a:pt x="276" y="86"/>
                  <a:pt x="280" y="90"/>
                  <a:pt x="284" y="95"/>
                </a:cubicBezTo>
                <a:cubicBezTo>
                  <a:pt x="320" y="63"/>
                  <a:pt x="320" y="63"/>
                  <a:pt x="320" y="63"/>
                </a:cubicBezTo>
                <a:cubicBezTo>
                  <a:pt x="315" y="58"/>
                  <a:pt x="310" y="52"/>
                  <a:pt x="304" y="47"/>
                </a:cubicBezTo>
                <a:moveTo>
                  <a:pt x="71" y="38"/>
                </a:moveTo>
                <a:cubicBezTo>
                  <a:pt x="65" y="42"/>
                  <a:pt x="59" y="47"/>
                  <a:pt x="54" y="53"/>
                </a:cubicBezTo>
                <a:cubicBezTo>
                  <a:pt x="88" y="87"/>
                  <a:pt x="88" y="87"/>
                  <a:pt x="88" y="87"/>
                </a:cubicBezTo>
                <a:cubicBezTo>
                  <a:pt x="92" y="83"/>
                  <a:pt x="96" y="79"/>
                  <a:pt x="100" y="76"/>
                </a:cubicBezTo>
                <a:cubicBezTo>
                  <a:pt x="71" y="38"/>
                  <a:pt x="71" y="38"/>
                  <a:pt x="71" y="38"/>
                </a:cubicBezTo>
                <a:moveTo>
                  <a:pt x="283" y="30"/>
                </a:moveTo>
                <a:cubicBezTo>
                  <a:pt x="256" y="70"/>
                  <a:pt x="256" y="70"/>
                  <a:pt x="256" y="70"/>
                </a:cubicBezTo>
                <a:cubicBezTo>
                  <a:pt x="261" y="73"/>
                  <a:pt x="265" y="77"/>
                  <a:pt x="270" y="80"/>
                </a:cubicBezTo>
                <a:cubicBezTo>
                  <a:pt x="301" y="44"/>
                  <a:pt x="301" y="44"/>
                  <a:pt x="301" y="44"/>
                </a:cubicBezTo>
                <a:cubicBezTo>
                  <a:pt x="295" y="39"/>
                  <a:pt x="289" y="34"/>
                  <a:pt x="283" y="30"/>
                </a:cubicBezTo>
                <a:moveTo>
                  <a:pt x="94" y="23"/>
                </a:moveTo>
                <a:cubicBezTo>
                  <a:pt x="87" y="26"/>
                  <a:pt x="81" y="30"/>
                  <a:pt x="75" y="35"/>
                </a:cubicBezTo>
                <a:cubicBezTo>
                  <a:pt x="103" y="74"/>
                  <a:pt x="103" y="74"/>
                  <a:pt x="103" y="74"/>
                </a:cubicBezTo>
                <a:cubicBezTo>
                  <a:pt x="108" y="70"/>
                  <a:pt x="112" y="67"/>
                  <a:pt x="117" y="65"/>
                </a:cubicBezTo>
                <a:cubicBezTo>
                  <a:pt x="94" y="23"/>
                  <a:pt x="94" y="23"/>
                  <a:pt x="94" y="23"/>
                </a:cubicBezTo>
                <a:moveTo>
                  <a:pt x="258" y="17"/>
                </a:moveTo>
                <a:cubicBezTo>
                  <a:pt x="238" y="60"/>
                  <a:pt x="238" y="60"/>
                  <a:pt x="238" y="60"/>
                </a:cubicBezTo>
                <a:cubicBezTo>
                  <a:pt x="243" y="63"/>
                  <a:pt x="248" y="65"/>
                  <a:pt x="253" y="68"/>
                </a:cubicBezTo>
                <a:cubicBezTo>
                  <a:pt x="279" y="27"/>
                  <a:pt x="279" y="27"/>
                  <a:pt x="279" y="27"/>
                </a:cubicBezTo>
                <a:cubicBezTo>
                  <a:pt x="272" y="23"/>
                  <a:pt x="265" y="20"/>
                  <a:pt x="258" y="17"/>
                </a:cubicBezTo>
                <a:moveTo>
                  <a:pt x="119" y="11"/>
                </a:moveTo>
                <a:cubicBezTo>
                  <a:pt x="112" y="14"/>
                  <a:pt x="105" y="17"/>
                  <a:pt x="98" y="20"/>
                </a:cubicBezTo>
                <a:cubicBezTo>
                  <a:pt x="120" y="63"/>
                  <a:pt x="120" y="63"/>
                  <a:pt x="120" y="63"/>
                </a:cubicBezTo>
                <a:cubicBezTo>
                  <a:pt x="125" y="60"/>
                  <a:pt x="131" y="58"/>
                  <a:pt x="136" y="56"/>
                </a:cubicBezTo>
                <a:cubicBezTo>
                  <a:pt x="119" y="11"/>
                  <a:pt x="119" y="11"/>
                  <a:pt x="119" y="11"/>
                </a:cubicBezTo>
                <a:moveTo>
                  <a:pt x="232" y="7"/>
                </a:moveTo>
                <a:cubicBezTo>
                  <a:pt x="219" y="53"/>
                  <a:pt x="219" y="53"/>
                  <a:pt x="219" y="53"/>
                </a:cubicBezTo>
                <a:cubicBezTo>
                  <a:pt x="225" y="55"/>
                  <a:pt x="230" y="57"/>
                  <a:pt x="235" y="59"/>
                </a:cubicBezTo>
                <a:cubicBezTo>
                  <a:pt x="254" y="15"/>
                  <a:pt x="254" y="15"/>
                  <a:pt x="254" y="15"/>
                </a:cubicBezTo>
                <a:cubicBezTo>
                  <a:pt x="247" y="12"/>
                  <a:pt x="240" y="9"/>
                  <a:pt x="232" y="7"/>
                </a:cubicBezTo>
                <a:moveTo>
                  <a:pt x="146" y="4"/>
                </a:moveTo>
                <a:cubicBezTo>
                  <a:pt x="138" y="5"/>
                  <a:pt x="131" y="7"/>
                  <a:pt x="124" y="10"/>
                </a:cubicBezTo>
                <a:cubicBezTo>
                  <a:pt x="139" y="55"/>
                  <a:pt x="139" y="55"/>
                  <a:pt x="139" y="55"/>
                </a:cubicBezTo>
                <a:cubicBezTo>
                  <a:pt x="144" y="53"/>
                  <a:pt x="150" y="52"/>
                  <a:pt x="155" y="51"/>
                </a:cubicBezTo>
                <a:cubicBezTo>
                  <a:pt x="146" y="4"/>
                  <a:pt x="146" y="4"/>
                  <a:pt x="146" y="4"/>
                </a:cubicBezTo>
                <a:moveTo>
                  <a:pt x="205" y="1"/>
                </a:moveTo>
                <a:cubicBezTo>
                  <a:pt x="199" y="49"/>
                  <a:pt x="199" y="49"/>
                  <a:pt x="199" y="49"/>
                </a:cubicBezTo>
                <a:cubicBezTo>
                  <a:pt x="205" y="50"/>
                  <a:pt x="211" y="51"/>
                  <a:pt x="216" y="52"/>
                </a:cubicBezTo>
                <a:cubicBezTo>
                  <a:pt x="228" y="6"/>
                  <a:pt x="228" y="6"/>
                  <a:pt x="228" y="6"/>
                </a:cubicBezTo>
                <a:cubicBezTo>
                  <a:pt x="221" y="4"/>
                  <a:pt x="213" y="2"/>
                  <a:pt x="205" y="1"/>
                </a:cubicBezTo>
                <a:moveTo>
                  <a:pt x="173" y="0"/>
                </a:moveTo>
                <a:cubicBezTo>
                  <a:pt x="166" y="1"/>
                  <a:pt x="158" y="1"/>
                  <a:pt x="150" y="3"/>
                </a:cubicBezTo>
                <a:cubicBezTo>
                  <a:pt x="159" y="50"/>
                  <a:pt x="159" y="50"/>
                  <a:pt x="159" y="50"/>
                </a:cubicBezTo>
                <a:cubicBezTo>
                  <a:pt x="164" y="49"/>
                  <a:pt x="170" y="48"/>
                  <a:pt x="176" y="48"/>
                </a:cubicBezTo>
                <a:cubicBezTo>
                  <a:pt x="173" y="0"/>
                  <a:pt x="173" y="0"/>
                  <a:pt x="173" y="0"/>
                </a:cubicBezTo>
                <a:moveTo>
                  <a:pt x="182" y="0"/>
                </a:moveTo>
                <a:cubicBezTo>
                  <a:pt x="181" y="0"/>
                  <a:pt x="179" y="0"/>
                  <a:pt x="178" y="0"/>
                </a:cubicBezTo>
                <a:cubicBezTo>
                  <a:pt x="179" y="48"/>
                  <a:pt x="179" y="48"/>
                  <a:pt x="179" y="48"/>
                </a:cubicBezTo>
                <a:cubicBezTo>
                  <a:pt x="180" y="48"/>
                  <a:pt x="181" y="48"/>
                  <a:pt x="182" y="48"/>
                </a:cubicBezTo>
                <a:cubicBezTo>
                  <a:pt x="187" y="48"/>
                  <a:pt x="191" y="48"/>
                  <a:pt x="196" y="49"/>
                </a:cubicBezTo>
                <a:cubicBezTo>
                  <a:pt x="201" y="1"/>
                  <a:pt x="201" y="1"/>
                  <a:pt x="201" y="1"/>
                </a:cubicBezTo>
                <a:cubicBezTo>
                  <a:pt x="195" y="0"/>
                  <a:pt x="188" y="0"/>
                  <a:pt x="182" y="0"/>
                </a:cubicBezTo>
              </a:path>
            </a:pathLst>
          </a:custGeom>
          <a:solidFill>
            <a:schemeClr val="accent4">
              <a:alpha val="84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4"/>
          <p:cNvSpPr>
            <a:spLocks noEditPoints="1"/>
          </p:cNvSpPr>
          <p:nvPr userDrawn="1"/>
        </p:nvSpPr>
        <p:spPr bwMode="auto">
          <a:xfrm>
            <a:off x="435272" y="508331"/>
            <a:ext cx="546983" cy="547935"/>
          </a:xfrm>
          <a:custGeom>
            <a:avLst/>
            <a:gdLst>
              <a:gd name="T0" fmla="*/ 128 w 243"/>
              <a:gd name="T1" fmla="*/ 243 h 243"/>
              <a:gd name="T2" fmla="*/ 140 w 243"/>
              <a:gd name="T3" fmla="*/ 209 h 243"/>
              <a:gd name="T4" fmla="*/ 140 w 243"/>
              <a:gd name="T5" fmla="*/ 209 h 243"/>
              <a:gd name="T6" fmla="*/ 113 w 243"/>
              <a:gd name="T7" fmla="*/ 211 h 243"/>
              <a:gd name="T8" fmla="*/ 149 w 243"/>
              <a:gd name="T9" fmla="*/ 240 h 243"/>
              <a:gd name="T10" fmla="*/ 77 w 243"/>
              <a:gd name="T11" fmla="*/ 235 h 243"/>
              <a:gd name="T12" fmla="*/ 165 w 243"/>
              <a:gd name="T13" fmla="*/ 200 h 243"/>
              <a:gd name="T14" fmla="*/ 165 w 243"/>
              <a:gd name="T15" fmla="*/ 200 h 243"/>
              <a:gd name="T16" fmla="*/ 87 w 243"/>
              <a:gd name="T17" fmla="*/ 204 h 243"/>
              <a:gd name="T18" fmla="*/ 183 w 243"/>
              <a:gd name="T19" fmla="*/ 226 h 243"/>
              <a:gd name="T20" fmla="*/ 45 w 243"/>
              <a:gd name="T21" fmla="*/ 217 h 243"/>
              <a:gd name="T22" fmla="*/ 186 w 243"/>
              <a:gd name="T23" fmla="*/ 183 h 243"/>
              <a:gd name="T24" fmla="*/ 186 w 243"/>
              <a:gd name="T25" fmla="*/ 183 h 243"/>
              <a:gd name="T26" fmla="*/ 64 w 243"/>
              <a:gd name="T27" fmla="*/ 190 h 243"/>
              <a:gd name="T28" fmla="*/ 212 w 243"/>
              <a:gd name="T29" fmla="*/ 203 h 243"/>
              <a:gd name="T30" fmla="*/ 20 w 243"/>
              <a:gd name="T31" fmla="*/ 190 h 243"/>
              <a:gd name="T32" fmla="*/ 202 w 243"/>
              <a:gd name="T33" fmla="*/ 161 h 243"/>
              <a:gd name="T34" fmla="*/ 202 w 243"/>
              <a:gd name="T35" fmla="*/ 161 h 243"/>
              <a:gd name="T36" fmla="*/ 46 w 243"/>
              <a:gd name="T37" fmla="*/ 170 h 243"/>
              <a:gd name="T38" fmla="*/ 232 w 243"/>
              <a:gd name="T39" fmla="*/ 172 h 243"/>
              <a:gd name="T40" fmla="*/ 5 w 243"/>
              <a:gd name="T41" fmla="*/ 157 h 243"/>
              <a:gd name="T42" fmla="*/ 210 w 243"/>
              <a:gd name="T43" fmla="*/ 135 h 243"/>
              <a:gd name="T44" fmla="*/ 210 w 243"/>
              <a:gd name="T45" fmla="*/ 135 h 243"/>
              <a:gd name="T46" fmla="*/ 35 w 243"/>
              <a:gd name="T47" fmla="*/ 145 h 243"/>
              <a:gd name="T48" fmla="*/ 0 w 243"/>
              <a:gd name="T49" fmla="*/ 136 h 243"/>
              <a:gd name="T50" fmla="*/ 0 w 243"/>
              <a:gd name="T51" fmla="*/ 120 h 243"/>
              <a:gd name="T52" fmla="*/ 210 w 243"/>
              <a:gd name="T53" fmla="*/ 133 h 243"/>
              <a:gd name="T54" fmla="*/ 1 w 243"/>
              <a:gd name="T55" fmla="*/ 102 h 243"/>
              <a:gd name="T56" fmla="*/ 1 w 243"/>
              <a:gd name="T57" fmla="*/ 102 h 243"/>
              <a:gd name="T58" fmla="*/ 242 w 243"/>
              <a:gd name="T59" fmla="*/ 109 h 243"/>
              <a:gd name="T60" fmla="*/ 33 w 243"/>
              <a:gd name="T61" fmla="*/ 105 h 243"/>
              <a:gd name="T62" fmla="*/ 204 w 243"/>
              <a:gd name="T63" fmla="*/ 88 h 243"/>
              <a:gd name="T64" fmla="*/ 12 w 243"/>
              <a:gd name="T65" fmla="*/ 67 h 243"/>
              <a:gd name="T66" fmla="*/ 12 w 243"/>
              <a:gd name="T67" fmla="*/ 67 h 243"/>
              <a:gd name="T68" fmla="*/ 233 w 243"/>
              <a:gd name="T69" fmla="*/ 73 h 243"/>
              <a:gd name="T70" fmla="*/ 42 w 243"/>
              <a:gd name="T71" fmla="*/ 79 h 243"/>
              <a:gd name="T72" fmla="*/ 190 w 243"/>
              <a:gd name="T73" fmla="*/ 65 h 243"/>
              <a:gd name="T74" fmla="*/ 33 w 243"/>
              <a:gd name="T75" fmla="*/ 37 h 243"/>
              <a:gd name="T76" fmla="*/ 33 w 243"/>
              <a:gd name="T77" fmla="*/ 37 h 243"/>
              <a:gd name="T78" fmla="*/ 213 w 243"/>
              <a:gd name="T79" fmla="*/ 42 h 243"/>
              <a:gd name="T80" fmla="*/ 58 w 243"/>
              <a:gd name="T81" fmla="*/ 58 h 243"/>
              <a:gd name="T82" fmla="*/ 170 w 243"/>
              <a:gd name="T83" fmla="*/ 47 h 243"/>
              <a:gd name="T84" fmla="*/ 63 w 243"/>
              <a:gd name="T85" fmla="*/ 15 h 243"/>
              <a:gd name="T86" fmla="*/ 63 w 243"/>
              <a:gd name="T87" fmla="*/ 15 h 243"/>
              <a:gd name="T88" fmla="*/ 185 w 243"/>
              <a:gd name="T89" fmla="*/ 18 h 243"/>
              <a:gd name="T90" fmla="*/ 80 w 243"/>
              <a:gd name="T91" fmla="*/ 42 h 243"/>
              <a:gd name="T92" fmla="*/ 146 w 243"/>
              <a:gd name="T93" fmla="*/ 35 h 243"/>
              <a:gd name="T94" fmla="*/ 97 w 243"/>
              <a:gd name="T95" fmla="*/ 2 h 243"/>
              <a:gd name="T96" fmla="*/ 97 w 243"/>
              <a:gd name="T97" fmla="*/ 2 h 243"/>
              <a:gd name="T98" fmla="*/ 152 w 243"/>
              <a:gd name="T99" fmla="*/ 4 h 243"/>
              <a:gd name="T100" fmla="*/ 106 w 243"/>
              <a:gd name="T101" fmla="*/ 33 h 243"/>
              <a:gd name="T102" fmla="*/ 118 w 243"/>
              <a:gd name="T103" fmla="*/ 0 h 243"/>
              <a:gd name="T104" fmla="*/ 134 w 243"/>
              <a:gd name="T105" fmla="*/ 1 h 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43" h="243">
                <a:moveTo>
                  <a:pt x="115" y="211"/>
                </a:moveTo>
                <a:cubicBezTo>
                  <a:pt x="113" y="243"/>
                  <a:pt x="113" y="243"/>
                  <a:pt x="113" y="243"/>
                </a:cubicBezTo>
                <a:cubicBezTo>
                  <a:pt x="116" y="243"/>
                  <a:pt x="118" y="243"/>
                  <a:pt x="121" y="243"/>
                </a:cubicBezTo>
                <a:cubicBezTo>
                  <a:pt x="123" y="243"/>
                  <a:pt x="126" y="243"/>
                  <a:pt x="128" y="243"/>
                </a:cubicBezTo>
                <a:cubicBezTo>
                  <a:pt x="126" y="211"/>
                  <a:pt x="126" y="211"/>
                  <a:pt x="126" y="211"/>
                </a:cubicBezTo>
                <a:cubicBezTo>
                  <a:pt x="125" y="211"/>
                  <a:pt x="123" y="211"/>
                  <a:pt x="121" y="211"/>
                </a:cubicBezTo>
                <a:cubicBezTo>
                  <a:pt x="119" y="211"/>
                  <a:pt x="117" y="211"/>
                  <a:pt x="115" y="211"/>
                </a:cubicBezTo>
                <a:moveTo>
                  <a:pt x="140" y="209"/>
                </a:moveTo>
                <a:cubicBezTo>
                  <a:pt x="136" y="210"/>
                  <a:pt x="132" y="211"/>
                  <a:pt x="129" y="211"/>
                </a:cubicBezTo>
                <a:cubicBezTo>
                  <a:pt x="131" y="243"/>
                  <a:pt x="131" y="243"/>
                  <a:pt x="131" y="243"/>
                </a:cubicBezTo>
                <a:cubicBezTo>
                  <a:pt x="136" y="242"/>
                  <a:pt x="141" y="242"/>
                  <a:pt x="146" y="241"/>
                </a:cubicBezTo>
                <a:cubicBezTo>
                  <a:pt x="140" y="209"/>
                  <a:pt x="140" y="209"/>
                  <a:pt x="140" y="209"/>
                </a:cubicBezTo>
                <a:moveTo>
                  <a:pt x="102" y="209"/>
                </a:moveTo>
                <a:cubicBezTo>
                  <a:pt x="95" y="240"/>
                  <a:pt x="95" y="240"/>
                  <a:pt x="95" y="240"/>
                </a:cubicBezTo>
                <a:cubicBezTo>
                  <a:pt x="100" y="241"/>
                  <a:pt x="105" y="242"/>
                  <a:pt x="110" y="243"/>
                </a:cubicBezTo>
                <a:cubicBezTo>
                  <a:pt x="113" y="211"/>
                  <a:pt x="113" y="211"/>
                  <a:pt x="113" y="211"/>
                </a:cubicBezTo>
                <a:cubicBezTo>
                  <a:pt x="109" y="210"/>
                  <a:pt x="105" y="210"/>
                  <a:pt x="102" y="209"/>
                </a:cubicBezTo>
                <a:moveTo>
                  <a:pt x="153" y="205"/>
                </a:moveTo>
                <a:cubicBezTo>
                  <a:pt x="149" y="207"/>
                  <a:pt x="146" y="208"/>
                  <a:pt x="142" y="209"/>
                </a:cubicBezTo>
                <a:cubicBezTo>
                  <a:pt x="149" y="240"/>
                  <a:pt x="149" y="240"/>
                  <a:pt x="149" y="240"/>
                </a:cubicBezTo>
                <a:cubicBezTo>
                  <a:pt x="154" y="239"/>
                  <a:pt x="159" y="237"/>
                  <a:pt x="164" y="235"/>
                </a:cubicBezTo>
                <a:cubicBezTo>
                  <a:pt x="153" y="205"/>
                  <a:pt x="153" y="205"/>
                  <a:pt x="153" y="205"/>
                </a:cubicBezTo>
                <a:moveTo>
                  <a:pt x="89" y="205"/>
                </a:moveTo>
                <a:cubicBezTo>
                  <a:pt x="77" y="235"/>
                  <a:pt x="77" y="235"/>
                  <a:pt x="77" y="235"/>
                </a:cubicBezTo>
                <a:cubicBezTo>
                  <a:pt x="82" y="237"/>
                  <a:pt x="87" y="238"/>
                  <a:pt x="92" y="240"/>
                </a:cubicBezTo>
                <a:cubicBezTo>
                  <a:pt x="99" y="209"/>
                  <a:pt x="99" y="209"/>
                  <a:pt x="99" y="209"/>
                </a:cubicBezTo>
                <a:cubicBezTo>
                  <a:pt x="96" y="208"/>
                  <a:pt x="92" y="207"/>
                  <a:pt x="89" y="205"/>
                </a:cubicBezTo>
                <a:moveTo>
                  <a:pt x="165" y="200"/>
                </a:moveTo>
                <a:cubicBezTo>
                  <a:pt x="162" y="202"/>
                  <a:pt x="158" y="203"/>
                  <a:pt x="155" y="205"/>
                </a:cubicBezTo>
                <a:cubicBezTo>
                  <a:pt x="167" y="234"/>
                  <a:pt x="167" y="234"/>
                  <a:pt x="167" y="234"/>
                </a:cubicBezTo>
                <a:cubicBezTo>
                  <a:pt x="172" y="232"/>
                  <a:pt x="176" y="230"/>
                  <a:pt x="181" y="228"/>
                </a:cubicBezTo>
                <a:cubicBezTo>
                  <a:pt x="165" y="200"/>
                  <a:pt x="165" y="200"/>
                  <a:pt x="165" y="200"/>
                </a:cubicBezTo>
                <a:moveTo>
                  <a:pt x="76" y="199"/>
                </a:moveTo>
                <a:cubicBezTo>
                  <a:pt x="61" y="227"/>
                  <a:pt x="61" y="227"/>
                  <a:pt x="61" y="227"/>
                </a:cubicBezTo>
                <a:cubicBezTo>
                  <a:pt x="65" y="230"/>
                  <a:pt x="70" y="232"/>
                  <a:pt x="74" y="234"/>
                </a:cubicBezTo>
                <a:cubicBezTo>
                  <a:pt x="87" y="204"/>
                  <a:pt x="87" y="204"/>
                  <a:pt x="87" y="204"/>
                </a:cubicBezTo>
                <a:cubicBezTo>
                  <a:pt x="83" y="203"/>
                  <a:pt x="80" y="201"/>
                  <a:pt x="76" y="199"/>
                </a:cubicBezTo>
                <a:moveTo>
                  <a:pt x="176" y="192"/>
                </a:moveTo>
                <a:cubicBezTo>
                  <a:pt x="173" y="195"/>
                  <a:pt x="170" y="197"/>
                  <a:pt x="167" y="199"/>
                </a:cubicBezTo>
                <a:cubicBezTo>
                  <a:pt x="183" y="226"/>
                  <a:pt x="183" y="226"/>
                  <a:pt x="183" y="226"/>
                </a:cubicBezTo>
                <a:cubicBezTo>
                  <a:pt x="188" y="223"/>
                  <a:pt x="192" y="221"/>
                  <a:pt x="196" y="217"/>
                </a:cubicBezTo>
                <a:cubicBezTo>
                  <a:pt x="176" y="192"/>
                  <a:pt x="176" y="192"/>
                  <a:pt x="176" y="192"/>
                </a:cubicBezTo>
                <a:moveTo>
                  <a:pt x="65" y="192"/>
                </a:moveTo>
                <a:cubicBezTo>
                  <a:pt x="45" y="217"/>
                  <a:pt x="45" y="217"/>
                  <a:pt x="45" y="217"/>
                </a:cubicBezTo>
                <a:cubicBezTo>
                  <a:pt x="49" y="220"/>
                  <a:pt x="54" y="223"/>
                  <a:pt x="58" y="225"/>
                </a:cubicBezTo>
                <a:cubicBezTo>
                  <a:pt x="75" y="198"/>
                  <a:pt x="75" y="198"/>
                  <a:pt x="75" y="198"/>
                </a:cubicBezTo>
                <a:cubicBezTo>
                  <a:pt x="71" y="196"/>
                  <a:pt x="68" y="194"/>
                  <a:pt x="65" y="192"/>
                </a:cubicBezTo>
                <a:moveTo>
                  <a:pt x="186" y="183"/>
                </a:moveTo>
                <a:cubicBezTo>
                  <a:pt x="184" y="186"/>
                  <a:pt x="181" y="188"/>
                  <a:pt x="178" y="191"/>
                </a:cubicBezTo>
                <a:cubicBezTo>
                  <a:pt x="198" y="215"/>
                  <a:pt x="198" y="215"/>
                  <a:pt x="198" y="215"/>
                </a:cubicBezTo>
                <a:cubicBezTo>
                  <a:pt x="202" y="212"/>
                  <a:pt x="206" y="209"/>
                  <a:pt x="210" y="205"/>
                </a:cubicBezTo>
                <a:cubicBezTo>
                  <a:pt x="186" y="183"/>
                  <a:pt x="186" y="183"/>
                  <a:pt x="186" y="183"/>
                </a:cubicBezTo>
                <a:moveTo>
                  <a:pt x="55" y="182"/>
                </a:moveTo>
                <a:cubicBezTo>
                  <a:pt x="32" y="204"/>
                  <a:pt x="32" y="204"/>
                  <a:pt x="32" y="204"/>
                </a:cubicBezTo>
                <a:cubicBezTo>
                  <a:pt x="35" y="208"/>
                  <a:pt x="39" y="211"/>
                  <a:pt x="43" y="215"/>
                </a:cubicBezTo>
                <a:cubicBezTo>
                  <a:pt x="64" y="190"/>
                  <a:pt x="64" y="190"/>
                  <a:pt x="64" y="190"/>
                </a:cubicBezTo>
                <a:cubicBezTo>
                  <a:pt x="61" y="188"/>
                  <a:pt x="58" y="185"/>
                  <a:pt x="55" y="182"/>
                </a:cubicBezTo>
                <a:moveTo>
                  <a:pt x="195" y="173"/>
                </a:moveTo>
                <a:cubicBezTo>
                  <a:pt x="193" y="176"/>
                  <a:pt x="190" y="179"/>
                  <a:pt x="188" y="181"/>
                </a:cubicBezTo>
                <a:cubicBezTo>
                  <a:pt x="212" y="203"/>
                  <a:pt x="212" y="203"/>
                  <a:pt x="212" y="203"/>
                </a:cubicBezTo>
                <a:cubicBezTo>
                  <a:pt x="215" y="199"/>
                  <a:pt x="218" y="195"/>
                  <a:pt x="221" y="191"/>
                </a:cubicBezTo>
                <a:cubicBezTo>
                  <a:pt x="195" y="173"/>
                  <a:pt x="195" y="173"/>
                  <a:pt x="195" y="173"/>
                </a:cubicBezTo>
                <a:moveTo>
                  <a:pt x="47" y="172"/>
                </a:moveTo>
                <a:cubicBezTo>
                  <a:pt x="20" y="190"/>
                  <a:pt x="20" y="190"/>
                  <a:pt x="20" y="190"/>
                </a:cubicBezTo>
                <a:cubicBezTo>
                  <a:pt x="23" y="194"/>
                  <a:pt x="26" y="198"/>
                  <a:pt x="30" y="202"/>
                </a:cubicBezTo>
                <a:cubicBezTo>
                  <a:pt x="54" y="181"/>
                  <a:pt x="54" y="181"/>
                  <a:pt x="54" y="181"/>
                </a:cubicBezTo>
                <a:cubicBezTo>
                  <a:pt x="51" y="178"/>
                  <a:pt x="49" y="175"/>
                  <a:pt x="47" y="172"/>
                </a:cubicBezTo>
                <a:moveTo>
                  <a:pt x="202" y="161"/>
                </a:moveTo>
                <a:cubicBezTo>
                  <a:pt x="200" y="164"/>
                  <a:pt x="198" y="168"/>
                  <a:pt x="196" y="171"/>
                </a:cubicBezTo>
                <a:cubicBezTo>
                  <a:pt x="223" y="188"/>
                  <a:pt x="223" y="188"/>
                  <a:pt x="223" y="188"/>
                </a:cubicBezTo>
                <a:cubicBezTo>
                  <a:pt x="226" y="184"/>
                  <a:pt x="228" y="179"/>
                  <a:pt x="230" y="175"/>
                </a:cubicBezTo>
                <a:cubicBezTo>
                  <a:pt x="202" y="161"/>
                  <a:pt x="202" y="161"/>
                  <a:pt x="202" y="161"/>
                </a:cubicBezTo>
                <a:moveTo>
                  <a:pt x="40" y="160"/>
                </a:moveTo>
                <a:cubicBezTo>
                  <a:pt x="11" y="174"/>
                  <a:pt x="11" y="174"/>
                  <a:pt x="11" y="174"/>
                </a:cubicBezTo>
                <a:cubicBezTo>
                  <a:pt x="13" y="178"/>
                  <a:pt x="16" y="183"/>
                  <a:pt x="19" y="187"/>
                </a:cubicBezTo>
                <a:cubicBezTo>
                  <a:pt x="46" y="170"/>
                  <a:pt x="46" y="170"/>
                  <a:pt x="46" y="170"/>
                </a:cubicBezTo>
                <a:cubicBezTo>
                  <a:pt x="44" y="167"/>
                  <a:pt x="42" y="163"/>
                  <a:pt x="40" y="160"/>
                </a:cubicBezTo>
                <a:moveTo>
                  <a:pt x="207" y="148"/>
                </a:moveTo>
                <a:cubicBezTo>
                  <a:pt x="206" y="152"/>
                  <a:pt x="204" y="155"/>
                  <a:pt x="203" y="159"/>
                </a:cubicBezTo>
                <a:cubicBezTo>
                  <a:pt x="232" y="172"/>
                  <a:pt x="232" y="172"/>
                  <a:pt x="232" y="172"/>
                </a:cubicBezTo>
                <a:cubicBezTo>
                  <a:pt x="234" y="167"/>
                  <a:pt x="236" y="163"/>
                  <a:pt x="237" y="158"/>
                </a:cubicBezTo>
                <a:cubicBezTo>
                  <a:pt x="207" y="148"/>
                  <a:pt x="207" y="148"/>
                  <a:pt x="207" y="148"/>
                </a:cubicBezTo>
                <a:moveTo>
                  <a:pt x="35" y="147"/>
                </a:moveTo>
                <a:cubicBezTo>
                  <a:pt x="5" y="157"/>
                  <a:pt x="5" y="157"/>
                  <a:pt x="5" y="157"/>
                </a:cubicBezTo>
                <a:cubicBezTo>
                  <a:pt x="6" y="162"/>
                  <a:pt x="8" y="166"/>
                  <a:pt x="10" y="171"/>
                </a:cubicBezTo>
                <a:cubicBezTo>
                  <a:pt x="39" y="158"/>
                  <a:pt x="39" y="158"/>
                  <a:pt x="39" y="158"/>
                </a:cubicBezTo>
                <a:cubicBezTo>
                  <a:pt x="38" y="155"/>
                  <a:pt x="36" y="151"/>
                  <a:pt x="35" y="147"/>
                </a:cubicBezTo>
                <a:moveTo>
                  <a:pt x="210" y="135"/>
                </a:moveTo>
                <a:cubicBezTo>
                  <a:pt x="209" y="139"/>
                  <a:pt x="208" y="143"/>
                  <a:pt x="207" y="146"/>
                </a:cubicBezTo>
                <a:cubicBezTo>
                  <a:pt x="238" y="155"/>
                  <a:pt x="238" y="155"/>
                  <a:pt x="238" y="155"/>
                </a:cubicBezTo>
                <a:cubicBezTo>
                  <a:pt x="240" y="150"/>
                  <a:pt x="241" y="145"/>
                  <a:pt x="241" y="140"/>
                </a:cubicBezTo>
                <a:cubicBezTo>
                  <a:pt x="210" y="135"/>
                  <a:pt x="210" y="135"/>
                  <a:pt x="210" y="135"/>
                </a:cubicBezTo>
                <a:moveTo>
                  <a:pt x="32" y="134"/>
                </a:moveTo>
                <a:cubicBezTo>
                  <a:pt x="1" y="139"/>
                  <a:pt x="1" y="139"/>
                  <a:pt x="1" y="139"/>
                </a:cubicBezTo>
                <a:cubicBezTo>
                  <a:pt x="1" y="144"/>
                  <a:pt x="2" y="149"/>
                  <a:pt x="4" y="154"/>
                </a:cubicBezTo>
                <a:cubicBezTo>
                  <a:pt x="35" y="145"/>
                  <a:pt x="35" y="145"/>
                  <a:pt x="35" y="145"/>
                </a:cubicBezTo>
                <a:cubicBezTo>
                  <a:pt x="34" y="142"/>
                  <a:pt x="33" y="138"/>
                  <a:pt x="32" y="134"/>
                </a:cubicBezTo>
                <a:moveTo>
                  <a:pt x="0" y="120"/>
                </a:moveTo>
                <a:cubicBezTo>
                  <a:pt x="0" y="122"/>
                  <a:pt x="0" y="122"/>
                  <a:pt x="0" y="122"/>
                </a:cubicBezTo>
                <a:cubicBezTo>
                  <a:pt x="0" y="126"/>
                  <a:pt x="0" y="131"/>
                  <a:pt x="0" y="136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29"/>
                  <a:pt x="31" y="125"/>
                  <a:pt x="31" y="122"/>
                </a:cubicBezTo>
                <a:cubicBezTo>
                  <a:pt x="31" y="121"/>
                  <a:pt x="31" y="121"/>
                  <a:pt x="31" y="121"/>
                </a:cubicBezTo>
                <a:cubicBezTo>
                  <a:pt x="0" y="120"/>
                  <a:pt x="0" y="120"/>
                  <a:pt x="0" y="120"/>
                </a:cubicBezTo>
                <a:moveTo>
                  <a:pt x="242" y="112"/>
                </a:moveTo>
                <a:cubicBezTo>
                  <a:pt x="210" y="114"/>
                  <a:pt x="210" y="114"/>
                  <a:pt x="210" y="114"/>
                </a:cubicBezTo>
                <a:cubicBezTo>
                  <a:pt x="211" y="117"/>
                  <a:pt x="211" y="119"/>
                  <a:pt x="211" y="122"/>
                </a:cubicBezTo>
                <a:cubicBezTo>
                  <a:pt x="211" y="125"/>
                  <a:pt x="211" y="129"/>
                  <a:pt x="210" y="133"/>
                </a:cubicBezTo>
                <a:cubicBezTo>
                  <a:pt x="242" y="137"/>
                  <a:pt x="242" y="137"/>
                  <a:pt x="242" y="137"/>
                </a:cubicBezTo>
                <a:cubicBezTo>
                  <a:pt x="242" y="132"/>
                  <a:pt x="243" y="127"/>
                  <a:pt x="243" y="122"/>
                </a:cubicBezTo>
                <a:cubicBezTo>
                  <a:pt x="243" y="118"/>
                  <a:pt x="243" y="115"/>
                  <a:pt x="242" y="112"/>
                </a:cubicBezTo>
                <a:moveTo>
                  <a:pt x="1" y="102"/>
                </a:moveTo>
                <a:cubicBezTo>
                  <a:pt x="0" y="107"/>
                  <a:pt x="0" y="112"/>
                  <a:pt x="0" y="117"/>
                </a:cubicBezTo>
                <a:cubicBezTo>
                  <a:pt x="32" y="118"/>
                  <a:pt x="32" y="118"/>
                  <a:pt x="32" y="118"/>
                </a:cubicBezTo>
                <a:cubicBezTo>
                  <a:pt x="32" y="115"/>
                  <a:pt x="32" y="111"/>
                  <a:pt x="33" y="107"/>
                </a:cubicBezTo>
                <a:cubicBezTo>
                  <a:pt x="1" y="102"/>
                  <a:pt x="1" y="102"/>
                  <a:pt x="1" y="102"/>
                </a:cubicBezTo>
                <a:moveTo>
                  <a:pt x="239" y="93"/>
                </a:moveTo>
                <a:cubicBezTo>
                  <a:pt x="208" y="101"/>
                  <a:pt x="208" y="101"/>
                  <a:pt x="208" y="101"/>
                </a:cubicBezTo>
                <a:cubicBezTo>
                  <a:pt x="209" y="105"/>
                  <a:pt x="210" y="108"/>
                  <a:pt x="210" y="112"/>
                </a:cubicBezTo>
                <a:cubicBezTo>
                  <a:pt x="242" y="109"/>
                  <a:pt x="242" y="109"/>
                  <a:pt x="242" y="109"/>
                </a:cubicBezTo>
                <a:cubicBezTo>
                  <a:pt x="242" y="104"/>
                  <a:pt x="241" y="98"/>
                  <a:pt x="239" y="93"/>
                </a:cubicBezTo>
                <a:moveTo>
                  <a:pt x="5" y="84"/>
                </a:moveTo>
                <a:cubicBezTo>
                  <a:pt x="4" y="89"/>
                  <a:pt x="3" y="94"/>
                  <a:pt x="2" y="99"/>
                </a:cubicBezTo>
                <a:cubicBezTo>
                  <a:pt x="33" y="105"/>
                  <a:pt x="33" y="105"/>
                  <a:pt x="33" y="105"/>
                </a:cubicBezTo>
                <a:cubicBezTo>
                  <a:pt x="34" y="101"/>
                  <a:pt x="35" y="98"/>
                  <a:pt x="36" y="94"/>
                </a:cubicBezTo>
                <a:cubicBezTo>
                  <a:pt x="5" y="84"/>
                  <a:pt x="5" y="84"/>
                  <a:pt x="5" y="84"/>
                </a:cubicBezTo>
                <a:moveTo>
                  <a:pt x="234" y="76"/>
                </a:moveTo>
                <a:cubicBezTo>
                  <a:pt x="204" y="88"/>
                  <a:pt x="204" y="88"/>
                  <a:pt x="204" y="88"/>
                </a:cubicBezTo>
                <a:cubicBezTo>
                  <a:pt x="206" y="91"/>
                  <a:pt x="207" y="95"/>
                  <a:pt x="208" y="99"/>
                </a:cubicBezTo>
                <a:cubicBezTo>
                  <a:pt x="239" y="91"/>
                  <a:pt x="239" y="91"/>
                  <a:pt x="239" y="91"/>
                </a:cubicBezTo>
                <a:cubicBezTo>
                  <a:pt x="237" y="86"/>
                  <a:pt x="236" y="81"/>
                  <a:pt x="234" y="76"/>
                </a:cubicBezTo>
                <a:moveTo>
                  <a:pt x="12" y="67"/>
                </a:moveTo>
                <a:cubicBezTo>
                  <a:pt x="10" y="72"/>
                  <a:pt x="8" y="77"/>
                  <a:pt x="6" y="81"/>
                </a:cubicBezTo>
                <a:cubicBezTo>
                  <a:pt x="37" y="92"/>
                  <a:pt x="37" y="92"/>
                  <a:pt x="37" y="92"/>
                </a:cubicBezTo>
                <a:cubicBezTo>
                  <a:pt x="38" y="88"/>
                  <a:pt x="39" y="85"/>
                  <a:pt x="41" y="81"/>
                </a:cubicBezTo>
                <a:cubicBezTo>
                  <a:pt x="12" y="67"/>
                  <a:pt x="12" y="67"/>
                  <a:pt x="12" y="67"/>
                </a:cubicBezTo>
                <a:moveTo>
                  <a:pt x="226" y="60"/>
                </a:moveTo>
                <a:cubicBezTo>
                  <a:pt x="198" y="76"/>
                  <a:pt x="198" y="76"/>
                  <a:pt x="198" y="76"/>
                </a:cubicBezTo>
                <a:cubicBezTo>
                  <a:pt x="200" y="79"/>
                  <a:pt x="202" y="82"/>
                  <a:pt x="203" y="86"/>
                </a:cubicBezTo>
                <a:cubicBezTo>
                  <a:pt x="233" y="73"/>
                  <a:pt x="233" y="73"/>
                  <a:pt x="233" y="73"/>
                </a:cubicBezTo>
                <a:cubicBezTo>
                  <a:pt x="231" y="68"/>
                  <a:pt x="228" y="64"/>
                  <a:pt x="226" y="60"/>
                </a:cubicBezTo>
                <a:moveTo>
                  <a:pt x="22" y="51"/>
                </a:moveTo>
                <a:cubicBezTo>
                  <a:pt x="19" y="56"/>
                  <a:pt x="16" y="60"/>
                  <a:pt x="14" y="64"/>
                </a:cubicBezTo>
                <a:cubicBezTo>
                  <a:pt x="42" y="79"/>
                  <a:pt x="42" y="79"/>
                  <a:pt x="42" y="79"/>
                </a:cubicBezTo>
                <a:cubicBezTo>
                  <a:pt x="44" y="76"/>
                  <a:pt x="46" y="73"/>
                  <a:pt x="48" y="70"/>
                </a:cubicBezTo>
                <a:cubicBezTo>
                  <a:pt x="22" y="51"/>
                  <a:pt x="22" y="51"/>
                  <a:pt x="22" y="51"/>
                </a:cubicBezTo>
                <a:moveTo>
                  <a:pt x="215" y="44"/>
                </a:moveTo>
                <a:cubicBezTo>
                  <a:pt x="190" y="65"/>
                  <a:pt x="190" y="65"/>
                  <a:pt x="190" y="65"/>
                </a:cubicBezTo>
                <a:cubicBezTo>
                  <a:pt x="193" y="68"/>
                  <a:pt x="195" y="71"/>
                  <a:pt x="197" y="74"/>
                </a:cubicBezTo>
                <a:cubicBezTo>
                  <a:pt x="224" y="57"/>
                  <a:pt x="224" y="57"/>
                  <a:pt x="224" y="57"/>
                </a:cubicBezTo>
                <a:cubicBezTo>
                  <a:pt x="221" y="53"/>
                  <a:pt x="218" y="48"/>
                  <a:pt x="215" y="44"/>
                </a:cubicBezTo>
                <a:moveTo>
                  <a:pt x="33" y="37"/>
                </a:moveTo>
                <a:cubicBezTo>
                  <a:pt x="30" y="41"/>
                  <a:pt x="27" y="45"/>
                  <a:pt x="24" y="49"/>
                </a:cubicBezTo>
                <a:cubicBezTo>
                  <a:pt x="49" y="68"/>
                  <a:pt x="49" y="68"/>
                  <a:pt x="49" y="68"/>
                </a:cubicBezTo>
                <a:cubicBezTo>
                  <a:pt x="51" y="65"/>
                  <a:pt x="54" y="62"/>
                  <a:pt x="57" y="59"/>
                </a:cubicBezTo>
                <a:cubicBezTo>
                  <a:pt x="33" y="37"/>
                  <a:pt x="33" y="37"/>
                  <a:pt x="33" y="37"/>
                </a:cubicBezTo>
                <a:moveTo>
                  <a:pt x="203" y="31"/>
                </a:moveTo>
                <a:cubicBezTo>
                  <a:pt x="181" y="55"/>
                  <a:pt x="181" y="55"/>
                  <a:pt x="181" y="55"/>
                </a:cubicBezTo>
                <a:cubicBezTo>
                  <a:pt x="184" y="57"/>
                  <a:pt x="187" y="60"/>
                  <a:pt x="189" y="63"/>
                </a:cubicBezTo>
                <a:cubicBezTo>
                  <a:pt x="213" y="42"/>
                  <a:pt x="213" y="42"/>
                  <a:pt x="213" y="42"/>
                </a:cubicBezTo>
                <a:cubicBezTo>
                  <a:pt x="210" y="38"/>
                  <a:pt x="206" y="35"/>
                  <a:pt x="203" y="31"/>
                </a:cubicBezTo>
                <a:moveTo>
                  <a:pt x="47" y="25"/>
                </a:moveTo>
                <a:cubicBezTo>
                  <a:pt x="43" y="28"/>
                  <a:pt x="39" y="31"/>
                  <a:pt x="36" y="35"/>
                </a:cubicBezTo>
                <a:cubicBezTo>
                  <a:pt x="58" y="58"/>
                  <a:pt x="58" y="58"/>
                  <a:pt x="58" y="58"/>
                </a:cubicBezTo>
                <a:cubicBezTo>
                  <a:pt x="61" y="55"/>
                  <a:pt x="64" y="53"/>
                  <a:pt x="67" y="50"/>
                </a:cubicBezTo>
                <a:cubicBezTo>
                  <a:pt x="47" y="25"/>
                  <a:pt x="47" y="25"/>
                  <a:pt x="47" y="25"/>
                </a:cubicBezTo>
                <a:moveTo>
                  <a:pt x="188" y="20"/>
                </a:moveTo>
                <a:cubicBezTo>
                  <a:pt x="170" y="47"/>
                  <a:pt x="170" y="47"/>
                  <a:pt x="170" y="47"/>
                </a:cubicBezTo>
                <a:cubicBezTo>
                  <a:pt x="174" y="49"/>
                  <a:pt x="177" y="51"/>
                  <a:pt x="179" y="53"/>
                </a:cubicBezTo>
                <a:cubicBezTo>
                  <a:pt x="200" y="29"/>
                  <a:pt x="200" y="29"/>
                  <a:pt x="200" y="29"/>
                </a:cubicBezTo>
                <a:cubicBezTo>
                  <a:pt x="196" y="26"/>
                  <a:pt x="192" y="23"/>
                  <a:pt x="188" y="20"/>
                </a:cubicBezTo>
                <a:moveTo>
                  <a:pt x="63" y="15"/>
                </a:moveTo>
                <a:cubicBezTo>
                  <a:pt x="58" y="17"/>
                  <a:pt x="54" y="20"/>
                  <a:pt x="50" y="23"/>
                </a:cubicBezTo>
                <a:cubicBezTo>
                  <a:pt x="68" y="49"/>
                  <a:pt x="68" y="49"/>
                  <a:pt x="68" y="49"/>
                </a:cubicBezTo>
                <a:cubicBezTo>
                  <a:pt x="71" y="47"/>
                  <a:pt x="75" y="45"/>
                  <a:pt x="78" y="43"/>
                </a:cubicBezTo>
                <a:cubicBezTo>
                  <a:pt x="63" y="15"/>
                  <a:pt x="63" y="15"/>
                  <a:pt x="63" y="15"/>
                </a:cubicBezTo>
                <a:moveTo>
                  <a:pt x="172" y="11"/>
                </a:moveTo>
                <a:cubicBezTo>
                  <a:pt x="159" y="40"/>
                  <a:pt x="159" y="40"/>
                  <a:pt x="159" y="40"/>
                </a:cubicBezTo>
                <a:cubicBezTo>
                  <a:pt x="162" y="42"/>
                  <a:pt x="165" y="43"/>
                  <a:pt x="168" y="45"/>
                </a:cubicBezTo>
                <a:cubicBezTo>
                  <a:pt x="185" y="18"/>
                  <a:pt x="185" y="18"/>
                  <a:pt x="185" y="18"/>
                </a:cubicBezTo>
                <a:cubicBezTo>
                  <a:pt x="181" y="16"/>
                  <a:pt x="177" y="13"/>
                  <a:pt x="172" y="11"/>
                </a:cubicBezTo>
                <a:moveTo>
                  <a:pt x="79" y="7"/>
                </a:moveTo>
                <a:cubicBezTo>
                  <a:pt x="74" y="9"/>
                  <a:pt x="70" y="11"/>
                  <a:pt x="65" y="14"/>
                </a:cubicBezTo>
                <a:cubicBezTo>
                  <a:pt x="80" y="42"/>
                  <a:pt x="80" y="42"/>
                  <a:pt x="80" y="42"/>
                </a:cubicBezTo>
                <a:cubicBezTo>
                  <a:pt x="83" y="40"/>
                  <a:pt x="87" y="39"/>
                  <a:pt x="90" y="37"/>
                </a:cubicBezTo>
                <a:cubicBezTo>
                  <a:pt x="79" y="7"/>
                  <a:pt x="79" y="7"/>
                  <a:pt x="79" y="7"/>
                </a:cubicBezTo>
                <a:moveTo>
                  <a:pt x="155" y="5"/>
                </a:moveTo>
                <a:cubicBezTo>
                  <a:pt x="146" y="35"/>
                  <a:pt x="146" y="35"/>
                  <a:pt x="146" y="35"/>
                </a:cubicBezTo>
                <a:cubicBezTo>
                  <a:pt x="149" y="36"/>
                  <a:pt x="153" y="38"/>
                  <a:pt x="156" y="39"/>
                </a:cubicBezTo>
                <a:cubicBezTo>
                  <a:pt x="169" y="10"/>
                  <a:pt x="169" y="10"/>
                  <a:pt x="169" y="10"/>
                </a:cubicBezTo>
                <a:cubicBezTo>
                  <a:pt x="164" y="8"/>
                  <a:pt x="160" y="6"/>
                  <a:pt x="155" y="5"/>
                </a:cubicBezTo>
                <a:moveTo>
                  <a:pt x="97" y="2"/>
                </a:moveTo>
                <a:cubicBezTo>
                  <a:pt x="92" y="3"/>
                  <a:pt x="87" y="5"/>
                  <a:pt x="82" y="6"/>
                </a:cubicBezTo>
                <a:cubicBezTo>
                  <a:pt x="92" y="37"/>
                  <a:pt x="92" y="37"/>
                  <a:pt x="92" y="37"/>
                </a:cubicBezTo>
                <a:cubicBezTo>
                  <a:pt x="96" y="35"/>
                  <a:pt x="100" y="34"/>
                  <a:pt x="103" y="34"/>
                </a:cubicBezTo>
                <a:cubicBezTo>
                  <a:pt x="97" y="2"/>
                  <a:pt x="97" y="2"/>
                  <a:pt x="97" y="2"/>
                </a:cubicBezTo>
                <a:moveTo>
                  <a:pt x="137" y="1"/>
                </a:moveTo>
                <a:cubicBezTo>
                  <a:pt x="133" y="33"/>
                  <a:pt x="133" y="33"/>
                  <a:pt x="133" y="33"/>
                </a:cubicBezTo>
                <a:cubicBezTo>
                  <a:pt x="136" y="33"/>
                  <a:pt x="140" y="34"/>
                  <a:pt x="144" y="35"/>
                </a:cubicBezTo>
                <a:cubicBezTo>
                  <a:pt x="152" y="4"/>
                  <a:pt x="152" y="4"/>
                  <a:pt x="152" y="4"/>
                </a:cubicBezTo>
                <a:cubicBezTo>
                  <a:pt x="147" y="3"/>
                  <a:pt x="142" y="2"/>
                  <a:pt x="137" y="1"/>
                </a:cubicBezTo>
                <a:moveTo>
                  <a:pt x="115" y="0"/>
                </a:moveTo>
                <a:cubicBezTo>
                  <a:pt x="110" y="0"/>
                  <a:pt x="105" y="1"/>
                  <a:pt x="100" y="2"/>
                </a:cubicBezTo>
                <a:cubicBezTo>
                  <a:pt x="106" y="33"/>
                  <a:pt x="106" y="33"/>
                  <a:pt x="106" y="33"/>
                </a:cubicBezTo>
                <a:cubicBezTo>
                  <a:pt x="109" y="33"/>
                  <a:pt x="113" y="32"/>
                  <a:pt x="117" y="32"/>
                </a:cubicBezTo>
                <a:cubicBezTo>
                  <a:pt x="115" y="0"/>
                  <a:pt x="115" y="0"/>
                  <a:pt x="115" y="0"/>
                </a:cubicBezTo>
                <a:moveTo>
                  <a:pt x="121" y="0"/>
                </a:moveTo>
                <a:cubicBezTo>
                  <a:pt x="120" y="0"/>
                  <a:pt x="119" y="0"/>
                  <a:pt x="118" y="0"/>
                </a:cubicBezTo>
                <a:cubicBezTo>
                  <a:pt x="119" y="32"/>
                  <a:pt x="119" y="32"/>
                  <a:pt x="119" y="32"/>
                </a:cubicBezTo>
                <a:cubicBezTo>
                  <a:pt x="120" y="32"/>
                  <a:pt x="120" y="32"/>
                  <a:pt x="121" y="32"/>
                </a:cubicBezTo>
                <a:cubicBezTo>
                  <a:pt x="124" y="32"/>
                  <a:pt x="127" y="32"/>
                  <a:pt x="130" y="32"/>
                </a:cubicBezTo>
                <a:cubicBezTo>
                  <a:pt x="134" y="1"/>
                  <a:pt x="134" y="1"/>
                  <a:pt x="134" y="1"/>
                </a:cubicBezTo>
                <a:cubicBezTo>
                  <a:pt x="129" y="0"/>
                  <a:pt x="125" y="0"/>
                  <a:pt x="121" y="0"/>
                </a:cubicBezTo>
              </a:path>
            </a:pathLst>
          </a:custGeom>
          <a:solidFill>
            <a:schemeClr val="accent4">
              <a:alpha val="84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48" name="等腰三角形 2047"/>
          <p:cNvSpPr/>
          <p:nvPr userDrawn="1"/>
        </p:nvSpPr>
        <p:spPr bwMode="auto">
          <a:xfrm>
            <a:off x="591367" y="658473"/>
            <a:ext cx="234791" cy="202406"/>
          </a:xfrm>
          <a:prstGeom prst="triangl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21600000">
                                      <p:cBhvr>
                                        <p:cTn id="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21600000">
                                      <p:cBhvr>
                                        <p:cTn id="10" dur="200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accel="78000" decel="22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accel="78000" decel="22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accel="78000" decel="2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accel="78000" decel="22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accel="78000" decel="22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2" presetClass="entr" presetSubtype="2" repeatCount="indefinite" accel="100000" fill="hold" grpId="0" nodeType="withEffect">
                                  <p:stCondLst>
                                    <p:cond delay="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repeatCount="indefinite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repeatCount="indefinite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repeatCount="indefinite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9" grpId="0" animBg="1"/>
      <p:bldP spid="20" grpId="0" animBg="1"/>
      <p:bldP spid="21" grpId="0" animBg="1"/>
      <p:bldP spid="22" grpId="0" animBg="1"/>
      <p:bldP spid="27" grpId="0" animBg="1"/>
      <p:bldP spid="28" grpId="0" animBg="1"/>
      <p:bldP spid="2048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578" y="0"/>
            <a:ext cx="17026468" cy="957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Shape 1547"/>
          <p:cNvSpPr/>
          <p:nvPr userDrawn="1"/>
        </p:nvSpPr>
        <p:spPr>
          <a:xfrm flipV="1">
            <a:off x="409822" y="1334470"/>
            <a:ext cx="15940037" cy="0"/>
          </a:xfrm>
          <a:prstGeom prst="line">
            <a:avLst/>
          </a:prstGeom>
          <a:ln w="57150">
            <a:solidFill>
              <a:schemeClr val="accent6"/>
            </a:solidFill>
            <a:prstDash val="sysDot"/>
            <a:miter lim="400000"/>
            <a:headEnd type="triangle" len="sm"/>
            <a:tailEnd type="triangle" len="sm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 userDrawn="1"/>
        </p:nvGrpSpPr>
        <p:grpSpPr>
          <a:xfrm>
            <a:off x="1230721" y="440662"/>
            <a:ext cx="7555409" cy="764602"/>
            <a:chOff x="1758500" y="631083"/>
            <a:chExt cx="10795450" cy="1095004"/>
          </a:xfrm>
        </p:grpSpPr>
        <p:sp>
          <p:nvSpPr>
            <p:cNvPr id="44" name="Shape 1545"/>
            <p:cNvSpPr/>
            <p:nvPr userDrawn="1"/>
          </p:nvSpPr>
          <p:spPr>
            <a:xfrm>
              <a:off x="1758500" y="631083"/>
              <a:ext cx="10795450" cy="749315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4000">
                  <a:solidFill>
                    <a:srgbClr val="656565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3400" b="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请在视图</a:t>
              </a:r>
              <a:r>
                <a:rPr lang="en-US" altLang="zh-CN" sz="3400" b="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3400" b="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母版中修改您的标题文字</a:t>
              </a:r>
              <a:endParaRPr sz="3400" b="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Shape 1546"/>
            <p:cNvSpPr/>
            <p:nvPr userDrawn="1"/>
          </p:nvSpPr>
          <p:spPr>
            <a:xfrm>
              <a:off x="1771200" y="1351429"/>
              <a:ext cx="4895757" cy="374658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000">
                  <a:solidFill>
                    <a:srgbClr val="656565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1700">
                  <a:solidFill>
                    <a:schemeClr val="accent6"/>
                  </a:solidFill>
                </a:rPr>
                <a:t>Put your Amazing Sub Title Here</a:t>
              </a:r>
            </a:p>
          </p:txBody>
        </p:sp>
      </p:grpSp>
      <p:sp>
        <p:nvSpPr>
          <p:cNvPr id="46" name="Shape 1552"/>
          <p:cNvSpPr/>
          <p:nvPr userDrawn="1"/>
        </p:nvSpPr>
        <p:spPr>
          <a:xfrm>
            <a:off x="370042" y="288221"/>
            <a:ext cx="644291" cy="1054981"/>
          </a:xfrm>
          <a:prstGeom prst="rect">
            <a:avLst/>
          </a:prstGeom>
          <a:ln w="12700">
            <a:miter lim="400000"/>
          </a:ln>
        </p:spPr>
        <p:txBody>
          <a:bodyPr wrap="non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4500">
                <a:solidFill>
                  <a:srgbClr val="53585F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sz="62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47" name="Oval 69"/>
          <p:cNvSpPr/>
          <p:nvPr userDrawn="1"/>
        </p:nvSpPr>
        <p:spPr>
          <a:xfrm>
            <a:off x="15298041" y="1020917"/>
            <a:ext cx="181044" cy="1806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70"/>
          <p:cNvSpPr/>
          <p:nvPr userDrawn="1"/>
        </p:nvSpPr>
        <p:spPr>
          <a:xfrm>
            <a:off x="15511423" y="1020917"/>
            <a:ext cx="181044" cy="1806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Oval 71"/>
          <p:cNvSpPr/>
          <p:nvPr userDrawn="1"/>
        </p:nvSpPr>
        <p:spPr>
          <a:xfrm>
            <a:off x="15724804" y="1020917"/>
            <a:ext cx="181044" cy="1806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0" name="Oval 72"/>
          <p:cNvSpPr/>
          <p:nvPr userDrawn="1"/>
        </p:nvSpPr>
        <p:spPr>
          <a:xfrm>
            <a:off x="15938185" y="1020917"/>
            <a:ext cx="181044" cy="1806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1" name="Oval 73"/>
          <p:cNvSpPr/>
          <p:nvPr userDrawn="1"/>
        </p:nvSpPr>
        <p:spPr>
          <a:xfrm>
            <a:off x="16151566" y="1020917"/>
            <a:ext cx="181044" cy="18062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2" name="Shape 1551"/>
          <p:cNvSpPr/>
          <p:nvPr userDrawn="1"/>
        </p:nvSpPr>
        <p:spPr>
          <a:xfrm>
            <a:off x="1046305" y="492311"/>
            <a:ext cx="35538" cy="625838"/>
          </a:xfrm>
          <a:prstGeom prst="roundRect">
            <a:avLst>
              <a:gd name="adj" fmla="val 5000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solidFill>
                <a:schemeClr val="accent6"/>
              </a:solidFill>
            </a:endParaRPr>
          </a:p>
        </p:txBody>
      </p:sp>
      <p:grpSp>
        <p:nvGrpSpPr>
          <p:cNvPr id="53" name="组合 52"/>
          <p:cNvGrpSpPr/>
          <p:nvPr userDrawn="1"/>
        </p:nvGrpSpPr>
        <p:grpSpPr>
          <a:xfrm>
            <a:off x="16016640" y="8601353"/>
            <a:ext cx="724334" cy="724334"/>
            <a:chOff x="12101513" y="6959600"/>
            <a:chExt cx="1252538" cy="1252538"/>
          </a:xfrm>
          <a:solidFill>
            <a:schemeClr val="accent5">
              <a:alpha val="34000"/>
            </a:schemeClr>
          </a:solidFill>
        </p:grpSpPr>
        <p:sp>
          <p:nvSpPr>
            <p:cNvPr id="54" name="Oval 100"/>
            <p:cNvSpPr>
              <a:spLocks noChangeArrowheads="1"/>
            </p:cNvSpPr>
            <p:nvPr/>
          </p:nvSpPr>
          <p:spPr bwMode="auto">
            <a:xfrm>
              <a:off x="12401551" y="7259638"/>
              <a:ext cx="652463" cy="652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01"/>
            <p:cNvSpPr>
              <a:spLocks noEditPoints="1"/>
            </p:cNvSpPr>
            <p:nvPr/>
          </p:nvSpPr>
          <p:spPr bwMode="auto">
            <a:xfrm>
              <a:off x="12101513" y="6959600"/>
              <a:ext cx="1252538" cy="1252538"/>
            </a:xfrm>
            <a:custGeom>
              <a:avLst/>
              <a:gdLst>
                <a:gd name="T0" fmla="*/ 167 w 334"/>
                <a:gd name="T1" fmla="*/ 334 h 334"/>
                <a:gd name="T2" fmla="*/ 167 w 334"/>
                <a:gd name="T3" fmla="*/ 302 h 334"/>
                <a:gd name="T4" fmla="*/ 302 w 334"/>
                <a:gd name="T5" fmla="*/ 167 h 334"/>
                <a:gd name="T6" fmla="*/ 334 w 334"/>
                <a:gd name="T7" fmla="*/ 166 h 334"/>
                <a:gd name="T8" fmla="*/ 334 w 334"/>
                <a:gd name="T9" fmla="*/ 167 h 334"/>
                <a:gd name="T10" fmla="*/ 167 w 334"/>
                <a:gd name="T11" fmla="*/ 334 h 334"/>
                <a:gd name="T12" fmla="*/ 84 w 334"/>
                <a:gd name="T13" fmla="*/ 312 h 334"/>
                <a:gd name="T14" fmla="*/ 0 w 334"/>
                <a:gd name="T15" fmla="*/ 167 h 334"/>
                <a:gd name="T16" fmla="*/ 22 w 334"/>
                <a:gd name="T17" fmla="*/ 84 h 334"/>
                <a:gd name="T18" fmla="*/ 50 w 334"/>
                <a:gd name="T19" fmla="*/ 100 h 334"/>
                <a:gd name="T20" fmla="*/ 32 w 334"/>
                <a:gd name="T21" fmla="*/ 167 h 334"/>
                <a:gd name="T22" fmla="*/ 100 w 334"/>
                <a:gd name="T23" fmla="*/ 284 h 334"/>
                <a:gd name="T24" fmla="*/ 84 w 334"/>
                <a:gd name="T25" fmla="*/ 312 h 334"/>
                <a:gd name="T26" fmla="*/ 284 w 334"/>
                <a:gd name="T27" fmla="*/ 99 h 334"/>
                <a:gd name="T28" fmla="*/ 167 w 334"/>
                <a:gd name="T29" fmla="*/ 32 h 334"/>
                <a:gd name="T30" fmla="*/ 99 w 334"/>
                <a:gd name="T31" fmla="*/ 50 h 334"/>
                <a:gd name="T32" fmla="*/ 83 w 334"/>
                <a:gd name="T33" fmla="*/ 22 h 334"/>
                <a:gd name="T34" fmla="*/ 167 w 334"/>
                <a:gd name="T35" fmla="*/ 0 h 334"/>
                <a:gd name="T36" fmla="*/ 311 w 334"/>
                <a:gd name="T37" fmla="*/ 83 h 334"/>
                <a:gd name="T38" fmla="*/ 284 w 334"/>
                <a:gd name="T39" fmla="*/ 9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4" h="334">
                  <a:moveTo>
                    <a:pt x="167" y="334"/>
                  </a:moveTo>
                  <a:cubicBezTo>
                    <a:pt x="167" y="302"/>
                    <a:pt x="167" y="302"/>
                    <a:pt x="167" y="302"/>
                  </a:cubicBezTo>
                  <a:cubicBezTo>
                    <a:pt x="242" y="302"/>
                    <a:pt x="302" y="241"/>
                    <a:pt x="302" y="167"/>
                  </a:cubicBezTo>
                  <a:cubicBezTo>
                    <a:pt x="334" y="166"/>
                    <a:pt x="334" y="166"/>
                    <a:pt x="334" y="166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34" y="259"/>
                    <a:pt x="259" y="334"/>
                    <a:pt x="167" y="334"/>
                  </a:cubicBezTo>
                  <a:close/>
                  <a:moveTo>
                    <a:pt x="84" y="312"/>
                  </a:moveTo>
                  <a:cubicBezTo>
                    <a:pt x="32" y="282"/>
                    <a:pt x="0" y="227"/>
                    <a:pt x="0" y="167"/>
                  </a:cubicBezTo>
                  <a:cubicBezTo>
                    <a:pt x="0" y="138"/>
                    <a:pt x="8" y="109"/>
                    <a:pt x="22" y="8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38" y="120"/>
                    <a:pt x="32" y="143"/>
                    <a:pt x="32" y="167"/>
                  </a:cubicBezTo>
                  <a:cubicBezTo>
                    <a:pt x="32" y="215"/>
                    <a:pt x="58" y="260"/>
                    <a:pt x="100" y="284"/>
                  </a:cubicBezTo>
                  <a:lnTo>
                    <a:pt x="84" y="312"/>
                  </a:lnTo>
                  <a:close/>
                  <a:moveTo>
                    <a:pt x="284" y="99"/>
                  </a:moveTo>
                  <a:cubicBezTo>
                    <a:pt x="260" y="58"/>
                    <a:pt x="215" y="32"/>
                    <a:pt x="167" y="32"/>
                  </a:cubicBezTo>
                  <a:cubicBezTo>
                    <a:pt x="143" y="32"/>
                    <a:pt x="120" y="38"/>
                    <a:pt x="99" y="50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108" y="8"/>
                    <a:pt x="138" y="0"/>
                    <a:pt x="167" y="0"/>
                  </a:cubicBezTo>
                  <a:cubicBezTo>
                    <a:pt x="226" y="0"/>
                    <a:pt x="282" y="32"/>
                    <a:pt x="311" y="83"/>
                  </a:cubicBezTo>
                  <a:lnTo>
                    <a:pt x="284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6" name="椭圆 55"/>
          <p:cNvSpPr/>
          <p:nvPr userDrawn="1"/>
        </p:nvSpPr>
        <p:spPr bwMode="auto">
          <a:xfrm>
            <a:off x="112043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 userDrawn="1"/>
        </p:nvSpPr>
        <p:spPr bwMode="auto">
          <a:xfrm>
            <a:off x="140402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 userDrawn="1"/>
        </p:nvSpPr>
        <p:spPr bwMode="auto">
          <a:xfrm>
            <a:off x="168761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 userDrawn="1"/>
        </p:nvSpPr>
        <p:spPr bwMode="auto">
          <a:xfrm>
            <a:off x="197120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78000" decel="22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78000" decel="22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78000" decel="2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78000" decel="22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accel="78000" decel="22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2" presetClass="entr" presetSubtype="2" repeatCount="indefinite" accel="100000" fill="hold" grpId="0" nodeType="withEffect">
                                  <p:stCondLst>
                                    <p:cond delay="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repeatCount="indefinite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repeatCount="indefinite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repeatCount="indefinite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6" grpId="0" animBg="1"/>
      <p:bldP spid="57" grpId="0" animBg="1"/>
      <p:bldP spid="58" grpId="0" animBg="1"/>
      <p:bldP spid="59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578" y="0"/>
            <a:ext cx="17026468" cy="957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hape 1547"/>
          <p:cNvSpPr/>
          <p:nvPr userDrawn="1"/>
        </p:nvSpPr>
        <p:spPr>
          <a:xfrm flipV="1">
            <a:off x="409822" y="1334470"/>
            <a:ext cx="15940037" cy="0"/>
          </a:xfrm>
          <a:prstGeom prst="line">
            <a:avLst/>
          </a:prstGeom>
          <a:ln w="57150">
            <a:solidFill>
              <a:schemeClr val="accent6"/>
            </a:solidFill>
            <a:prstDash val="sysDot"/>
            <a:miter lim="400000"/>
            <a:headEnd type="triangle" len="sm"/>
            <a:tailEnd type="triangle" len="sm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>
              <a:solidFill>
                <a:schemeClr val="bg1"/>
              </a:solidFill>
            </a:endParaRPr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1230721" y="440662"/>
            <a:ext cx="7555409" cy="764602"/>
            <a:chOff x="1758500" y="631083"/>
            <a:chExt cx="10795450" cy="1095004"/>
          </a:xfrm>
        </p:grpSpPr>
        <p:sp>
          <p:nvSpPr>
            <p:cNvPr id="31" name="Shape 1545"/>
            <p:cNvSpPr/>
            <p:nvPr userDrawn="1"/>
          </p:nvSpPr>
          <p:spPr>
            <a:xfrm>
              <a:off x="1758500" y="631083"/>
              <a:ext cx="10795450" cy="749315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4000">
                  <a:solidFill>
                    <a:srgbClr val="656565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3400" b="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请在视图</a:t>
              </a:r>
              <a:r>
                <a:rPr lang="en-US" altLang="zh-CN" sz="3400" b="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3400" b="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母版中修改您的标题文字</a:t>
              </a:r>
              <a:endParaRPr sz="3400" b="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Shape 1546"/>
            <p:cNvSpPr/>
            <p:nvPr userDrawn="1"/>
          </p:nvSpPr>
          <p:spPr>
            <a:xfrm>
              <a:off x="1771200" y="1351429"/>
              <a:ext cx="4895757" cy="374658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000">
                  <a:solidFill>
                    <a:srgbClr val="656565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1700">
                  <a:solidFill>
                    <a:schemeClr val="accent6"/>
                  </a:solidFill>
                </a:rPr>
                <a:t>Put your Amazing Sub Title Here</a:t>
              </a:r>
            </a:p>
          </p:txBody>
        </p:sp>
      </p:grpSp>
      <p:sp>
        <p:nvSpPr>
          <p:cNvPr id="33" name="Shape 1552"/>
          <p:cNvSpPr/>
          <p:nvPr userDrawn="1"/>
        </p:nvSpPr>
        <p:spPr>
          <a:xfrm>
            <a:off x="374049" y="288221"/>
            <a:ext cx="636277" cy="1054981"/>
          </a:xfrm>
          <a:prstGeom prst="rect">
            <a:avLst/>
          </a:prstGeom>
          <a:ln w="12700">
            <a:miter lim="400000"/>
          </a:ln>
        </p:spPr>
        <p:txBody>
          <a:bodyPr wrap="non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4500">
                <a:solidFill>
                  <a:srgbClr val="53585F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sz="62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34" name="Oval 69"/>
          <p:cNvSpPr/>
          <p:nvPr userDrawn="1"/>
        </p:nvSpPr>
        <p:spPr>
          <a:xfrm>
            <a:off x="15298041" y="1020917"/>
            <a:ext cx="181044" cy="1806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70"/>
          <p:cNvSpPr/>
          <p:nvPr userDrawn="1"/>
        </p:nvSpPr>
        <p:spPr>
          <a:xfrm>
            <a:off x="15511423" y="1020917"/>
            <a:ext cx="181044" cy="1806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71"/>
          <p:cNvSpPr/>
          <p:nvPr userDrawn="1"/>
        </p:nvSpPr>
        <p:spPr>
          <a:xfrm>
            <a:off x="15724804" y="1020917"/>
            <a:ext cx="181044" cy="1806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Oval 72"/>
          <p:cNvSpPr/>
          <p:nvPr userDrawn="1"/>
        </p:nvSpPr>
        <p:spPr>
          <a:xfrm>
            <a:off x="15938185" y="1020917"/>
            <a:ext cx="181044" cy="1806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Oval 73"/>
          <p:cNvSpPr/>
          <p:nvPr userDrawn="1"/>
        </p:nvSpPr>
        <p:spPr>
          <a:xfrm>
            <a:off x="16151566" y="1020917"/>
            <a:ext cx="181044" cy="18062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Shape 1551"/>
          <p:cNvSpPr/>
          <p:nvPr userDrawn="1"/>
        </p:nvSpPr>
        <p:spPr>
          <a:xfrm>
            <a:off x="1046305" y="492311"/>
            <a:ext cx="35538" cy="625838"/>
          </a:xfrm>
          <a:prstGeom prst="roundRect">
            <a:avLst>
              <a:gd name="adj" fmla="val 5000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solidFill>
                <a:schemeClr val="accent6"/>
              </a:solidFill>
            </a:endParaRPr>
          </a:p>
        </p:txBody>
      </p:sp>
      <p:grpSp>
        <p:nvGrpSpPr>
          <p:cNvPr id="40" name="组合 39"/>
          <p:cNvGrpSpPr/>
          <p:nvPr userDrawn="1"/>
        </p:nvGrpSpPr>
        <p:grpSpPr>
          <a:xfrm>
            <a:off x="16016640" y="8601353"/>
            <a:ext cx="724334" cy="724334"/>
            <a:chOff x="12101513" y="6959600"/>
            <a:chExt cx="1252538" cy="1252538"/>
          </a:xfrm>
          <a:solidFill>
            <a:schemeClr val="accent5">
              <a:alpha val="34000"/>
            </a:schemeClr>
          </a:solidFill>
        </p:grpSpPr>
        <p:sp>
          <p:nvSpPr>
            <p:cNvPr id="41" name="Oval 100"/>
            <p:cNvSpPr>
              <a:spLocks noChangeArrowheads="1"/>
            </p:cNvSpPr>
            <p:nvPr/>
          </p:nvSpPr>
          <p:spPr bwMode="auto">
            <a:xfrm>
              <a:off x="12401551" y="7259638"/>
              <a:ext cx="652463" cy="652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1"/>
            <p:cNvSpPr>
              <a:spLocks noEditPoints="1"/>
            </p:cNvSpPr>
            <p:nvPr/>
          </p:nvSpPr>
          <p:spPr bwMode="auto">
            <a:xfrm>
              <a:off x="12101513" y="6959600"/>
              <a:ext cx="1252538" cy="1252538"/>
            </a:xfrm>
            <a:custGeom>
              <a:avLst/>
              <a:gdLst>
                <a:gd name="T0" fmla="*/ 167 w 334"/>
                <a:gd name="T1" fmla="*/ 334 h 334"/>
                <a:gd name="T2" fmla="*/ 167 w 334"/>
                <a:gd name="T3" fmla="*/ 302 h 334"/>
                <a:gd name="T4" fmla="*/ 302 w 334"/>
                <a:gd name="T5" fmla="*/ 167 h 334"/>
                <a:gd name="T6" fmla="*/ 334 w 334"/>
                <a:gd name="T7" fmla="*/ 166 h 334"/>
                <a:gd name="T8" fmla="*/ 334 w 334"/>
                <a:gd name="T9" fmla="*/ 167 h 334"/>
                <a:gd name="T10" fmla="*/ 167 w 334"/>
                <a:gd name="T11" fmla="*/ 334 h 334"/>
                <a:gd name="T12" fmla="*/ 84 w 334"/>
                <a:gd name="T13" fmla="*/ 312 h 334"/>
                <a:gd name="T14" fmla="*/ 0 w 334"/>
                <a:gd name="T15" fmla="*/ 167 h 334"/>
                <a:gd name="T16" fmla="*/ 22 w 334"/>
                <a:gd name="T17" fmla="*/ 84 h 334"/>
                <a:gd name="T18" fmla="*/ 50 w 334"/>
                <a:gd name="T19" fmla="*/ 100 h 334"/>
                <a:gd name="T20" fmla="*/ 32 w 334"/>
                <a:gd name="T21" fmla="*/ 167 h 334"/>
                <a:gd name="T22" fmla="*/ 100 w 334"/>
                <a:gd name="T23" fmla="*/ 284 h 334"/>
                <a:gd name="T24" fmla="*/ 84 w 334"/>
                <a:gd name="T25" fmla="*/ 312 h 334"/>
                <a:gd name="T26" fmla="*/ 284 w 334"/>
                <a:gd name="T27" fmla="*/ 99 h 334"/>
                <a:gd name="T28" fmla="*/ 167 w 334"/>
                <a:gd name="T29" fmla="*/ 32 h 334"/>
                <a:gd name="T30" fmla="*/ 99 w 334"/>
                <a:gd name="T31" fmla="*/ 50 h 334"/>
                <a:gd name="T32" fmla="*/ 83 w 334"/>
                <a:gd name="T33" fmla="*/ 22 h 334"/>
                <a:gd name="T34" fmla="*/ 167 w 334"/>
                <a:gd name="T35" fmla="*/ 0 h 334"/>
                <a:gd name="T36" fmla="*/ 311 w 334"/>
                <a:gd name="T37" fmla="*/ 83 h 334"/>
                <a:gd name="T38" fmla="*/ 284 w 334"/>
                <a:gd name="T39" fmla="*/ 9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4" h="334">
                  <a:moveTo>
                    <a:pt x="167" y="334"/>
                  </a:moveTo>
                  <a:cubicBezTo>
                    <a:pt x="167" y="302"/>
                    <a:pt x="167" y="302"/>
                    <a:pt x="167" y="302"/>
                  </a:cubicBezTo>
                  <a:cubicBezTo>
                    <a:pt x="242" y="302"/>
                    <a:pt x="302" y="241"/>
                    <a:pt x="302" y="167"/>
                  </a:cubicBezTo>
                  <a:cubicBezTo>
                    <a:pt x="334" y="166"/>
                    <a:pt x="334" y="166"/>
                    <a:pt x="334" y="166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34" y="259"/>
                    <a:pt x="259" y="334"/>
                    <a:pt x="167" y="334"/>
                  </a:cubicBezTo>
                  <a:close/>
                  <a:moveTo>
                    <a:pt x="84" y="312"/>
                  </a:moveTo>
                  <a:cubicBezTo>
                    <a:pt x="32" y="282"/>
                    <a:pt x="0" y="227"/>
                    <a:pt x="0" y="167"/>
                  </a:cubicBezTo>
                  <a:cubicBezTo>
                    <a:pt x="0" y="138"/>
                    <a:pt x="8" y="109"/>
                    <a:pt x="22" y="8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38" y="120"/>
                    <a:pt x="32" y="143"/>
                    <a:pt x="32" y="167"/>
                  </a:cubicBezTo>
                  <a:cubicBezTo>
                    <a:pt x="32" y="215"/>
                    <a:pt x="58" y="260"/>
                    <a:pt x="100" y="284"/>
                  </a:cubicBezTo>
                  <a:lnTo>
                    <a:pt x="84" y="312"/>
                  </a:lnTo>
                  <a:close/>
                  <a:moveTo>
                    <a:pt x="284" y="99"/>
                  </a:moveTo>
                  <a:cubicBezTo>
                    <a:pt x="260" y="58"/>
                    <a:pt x="215" y="32"/>
                    <a:pt x="167" y="32"/>
                  </a:cubicBezTo>
                  <a:cubicBezTo>
                    <a:pt x="143" y="32"/>
                    <a:pt x="120" y="38"/>
                    <a:pt x="99" y="50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108" y="8"/>
                    <a:pt x="138" y="0"/>
                    <a:pt x="167" y="0"/>
                  </a:cubicBezTo>
                  <a:cubicBezTo>
                    <a:pt x="226" y="0"/>
                    <a:pt x="282" y="32"/>
                    <a:pt x="311" y="83"/>
                  </a:cubicBezTo>
                  <a:lnTo>
                    <a:pt x="284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3" name="椭圆 42"/>
          <p:cNvSpPr/>
          <p:nvPr userDrawn="1"/>
        </p:nvSpPr>
        <p:spPr bwMode="auto">
          <a:xfrm>
            <a:off x="112043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 userDrawn="1"/>
        </p:nvSpPr>
        <p:spPr bwMode="auto">
          <a:xfrm>
            <a:off x="140402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 userDrawn="1"/>
        </p:nvSpPr>
        <p:spPr bwMode="auto">
          <a:xfrm>
            <a:off x="168761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 bwMode="auto">
          <a:xfrm>
            <a:off x="197120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78000" decel="22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78000" decel="22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78000" decel="2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78000" decel="22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accel="78000" decel="22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2" presetClass="entr" presetSubtype="2" repeatCount="indefinite" accel="100000" fill="hold" grpId="0" nodeType="withEffect">
                                  <p:stCondLst>
                                    <p:cond delay="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repeatCount="indefinite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repeatCount="indefinite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repeatCount="indefinite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3" grpId="0" animBg="1"/>
      <p:bldP spid="44" grpId="0" animBg="1"/>
      <p:bldP spid="45" grpId="0" animBg="1"/>
      <p:bldP spid="46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578" y="0"/>
            <a:ext cx="17026468" cy="957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hape 1547"/>
          <p:cNvSpPr/>
          <p:nvPr userDrawn="1"/>
        </p:nvSpPr>
        <p:spPr>
          <a:xfrm flipV="1">
            <a:off x="409822" y="1334470"/>
            <a:ext cx="15940037" cy="0"/>
          </a:xfrm>
          <a:prstGeom prst="line">
            <a:avLst/>
          </a:prstGeom>
          <a:ln w="57150">
            <a:solidFill>
              <a:schemeClr val="accent6"/>
            </a:solidFill>
            <a:prstDash val="sysDot"/>
            <a:miter lim="400000"/>
            <a:headEnd type="triangle" len="sm"/>
            <a:tailEnd type="triangle" len="sm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>
              <a:solidFill>
                <a:schemeClr val="bg1"/>
              </a:solidFill>
            </a:endParaRPr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1230721" y="440662"/>
            <a:ext cx="7555409" cy="764602"/>
            <a:chOff x="1758500" y="631083"/>
            <a:chExt cx="10795450" cy="1095004"/>
          </a:xfrm>
        </p:grpSpPr>
        <p:sp>
          <p:nvSpPr>
            <p:cNvPr id="31" name="Shape 1545"/>
            <p:cNvSpPr/>
            <p:nvPr userDrawn="1"/>
          </p:nvSpPr>
          <p:spPr>
            <a:xfrm>
              <a:off x="1758500" y="631083"/>
              <a:ext cx="10795450" cy="749315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4000">
                  <a:solidFill>
                    <a:srgbClr val="656565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3400" b="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请在视图</a:t>
              </a:r>
              <a:r>
                <a:rPr lang="en-US" altLang="zh-CN" sz="3400" b="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3400" b="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母版中修改您的标题文字</a:t>
              </a:r>
              <a:endParaRPr sz="3400" b="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Shape 1546"/>
            <p:cNvSpPr/>
            <p:nvPr userDrawn="1"/>
          </p:nvSpPr>
          <p:spPr>
            <a:xfrm>
              <a:off x="1771200" y="1351429"/>
              <a:ext cx="4895757" cy="374658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000">
                  <a:solidFill>
                    <a:srgbClr val="656565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1700">
                  <a:solidFill>
                    <a:schemeClr val="accent6"/>
                  </a:solidFill>
                </a:rPr>
                <a:t>Put your Amazing Sub Title Here</a:t>
              </a:r>
            </a:p>
          </p:txBody>
        </p:sp>
      </p:grpSp>
      <p:sp>
        <p:nvSpPr>
          <p:cNvPr id="33" name="Shape 1552"/>
          <p:cNvSpPr/>
          <p:nvPr userDrawn="1"/>
        </p:nvSpPr>
        <p:spPr>
          <a:xfrm>
            <a:off x="326761" y="288221"/>
            <a:ext cx="730854" cy="1054981"/>
          </a:xfrm>
          <a:prstGeom prst="rect">
            <a:avLst/>
          </a:prstGeom>
          <a:ln w="12700">
            <a:miter lim="400000"/>
          </a:ln>
        </p:spPr>
        <p:txBody>
          <a:bodyPr wrap="non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4500">
                <a:solidFill>
                  <a:srgbClr val="53585F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sz="62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34" name="Oval 69"/>
          <p:cNvSpPr/>
          <p:nvPr userDrawn="1"/>
        </p:nvSpPr>
        <p:spPr>
          <a:xfrm>
            <a:off x="15298041" y="1020917"/>
            <a:ext cx="181044" cy="1806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70"/>
          <p:cNvSpPr/>
          <p:nvPr userDrawn="1"/>
        </p:nvSpPr>
        <p:spPr>
          <a:xfrm>
            <a:off x="15511423" y="1020917"/>
            <a:ext cx="181044" cy="1806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71"/>
          <p:cNvSpPr/>
          <p:nvPr userDrawn="1"/>
        </p:nvSpPr>
        <p:spPr>
          <a:xfrm>
            <a:off x="15724804" y="1020917"/>
            <a:ext cx="181044" cy="1806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Oval 72"/>
          <p:cNvSpPr/>
          <p:nvPr userDrawn="1"/>
        </p:nvSpPr>
        <p:spPr>
          <a:xfrm>
            <a:off x="15938185" y="1020917"/>
            <a:ext cx="181044" cy="1806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Oval 73"/>
          <p:cNvSpPr/>
          <p:nvPr userDrawn="1"/>
        </p:nvSpPr>
        <p:spPr>
          <a:xfrm>
            <a:off x="16151566" y="1020917"/>
            <a:ext cx="181044" cy="18062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Shape 1551"/>
          <p:cNvSpPr/>
          <p:nvPr userDrawn="1"/>
        </p:nvSpPr>
        <p:spPr>
          <a:xfrm>
            <a:off x="1046305" y="492311"/>
            <a:ext cx="35538" cy="625838"/>
          </a:xfrm>
          <a:prstGeom prst="roundRect">
            <a:avLst>
              <a:gd name="adj" fmla="val 5000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solidFill>
                <a:schemeClr val="accent6"/>
              </a:solidFill>
            </a:endParaRPr>
          </a:p>
        </p:txBody>
      </p:sp>
      <p:grpSp>
        <p:nvGrpSpPr>
          <p:cNvPr id="40" name="组合 39"/>
          <p:cNvGrpSpPr/>
          <p:nvPr userDrawn="1"/>
        </p:nvGrpSpPr>
        <p:grpSpPr>
          <a:xfrm>
            <a:off x="16016640" y="8601353"/>
            <a:ext cx="724334" cy="724334"/>
            <a:chOff x="12101513" y="6959600"/>
            <a:chExt cx="1252538" cy="1252538"/>
          </a:xfrm>
          <a:solidFill>
            <a:schemeClr val="accent5">
              <a:alpha val="34000"/>
            </a:schemeClr>
          </a:solidFill>
        </p:grpSpPr>
        <p:sp>
          <p:nvSpPr>
            <p:cNvPr id="41" name="Oval 100"/>
            <p:cNvSpPr>
              <a:spLocks noChangeArrowheads="1"/>
            </p:cNvSpPr>
            <p:nvPr/>
          </p:nvSpPr>
          <p:spPr bwMode="auto">
            <a:xfrm>
              <a:off x="12401551" y="7259638"/>
              <a:ext cx="652463" cy="652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1"/>
            <p:cNvSpPr>
              <a:spLocks noEditPoints="1"/>
            </p:cNvSpPr>
            <p:nvPr/>
          </p:nvSpPr>
          <p:spPr bwMode="auto">
            <a:xfrm>
              <a:off x="12101513" y="6959600"/>
              <a:ext cx="1252538" cy="1252538"/>
            </a:xfrm>
            <a:custGeom>
              <a:avLst/>
              <a:gdLst>
                <a:gd name="T0" fmla="*/ 167 w 334"/>
                <a:gd name="T1" fmla="*/ 334 h 334"/>
                <a:gd name="T2" fmla="*/ 167 w 334"/>
                <a:gd name="T3" fmla="*/ 302 h 334"/>
                <a:gd name="T4" fmla="*/ 302 w 334"/>
                <a:gd name="T5" fmla="*/ 167 h 334"/>
                <a:gd name="T6" fmla="*/ 334 w 334"/>
                <a:gd name="T7" fmla="*/ 166 h 334"/>
                <a:gd name="T8" fmla="*/ 334 w 334"/>
                <a:gd name="T9" fmla="*/ 167 h 334"/>
                <a:gd name="T10" fmla="*/ 167 w 334"/>
                <a:gd name="T11" fmla="*/ 334 h 334"/>
                <a:gd name="T12" fmla="*/ 84 w 334"/>
                <a:gd name="T13" fmla="*/ 312 h 334"/>
                <a:gd name="T14" fmla="*/ 0 w 334"/>
                <a:gd name="T15" fmla="*/ 167 h 334"/>
                <a:gd name="T16" fmla="*/ 22 w 334"/>
                <a:gd name="T17" fmla="*/ 84 h 334"/>
                <a:gd name="T18" fmla="*/ 50 w 334"/>
                <a:gd name="T19" fmla="*/ 100 h 334"/>
                <a:gd name="T20" fmla="*/ 32 w 334"/>
                <a:gd name="T21" fmla="*/ 167 h 334"/>
                <a:gd name="T22" fmla="*/ 100 w 334"/>
                <a:gd name="T23" fmla="*/ 284 h 334"/>
                <a:gd name="T24" fmla="*/ 84 w 334"/>
                <a:gd name="T25" fmla="*/ 312 h 334"/>
                <a:gd name="T26" fmla="*/ 284 w 334"/>
                <a:gd name="T27" fmla="*/ 99 h 334"/>
                <a:gd name="T28" fmla="*/ 167 w 334"/>
                <a:gd name="T29" fmla="*/ 32 h 334"/>
                <a:gd name="T30" fmla="*/ 99 w 334"/>
                <a:gd name="T31" fmla="*/ 50 h 334"/>
                <a:gd name="T32" fmla="*/ 83 w 334"/>
                <a:gd name="T33" fmla="*/ 22 h 334"/>
                <a:gd name="T34" fmla="*/ 167 w 334"/>
                <a:gd name="T35" fmla="*/ 0 h 334"/>
                <a:gd name="T36" fmla="*/ 311 w 334"/>
                <a:gd name="T37" fmla="*/ 83 h 334"/>
                <a:gd name="T38" fmla="*/ 284 w 334"/>
                <a:gd name="T39" fmla="*/ 9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4" h="334">
                  <a:moveTo>
                    <a:pt x="167" y="334"/>
                  </a:moveTo>
                  <a:cubicBezTo>
                    <a:pt x="167" y="302"/>
                    <a:pt x="167" y="302"/>
                    <a:pt x="167" y="302"/>
                  </a:cubicBezTo>
                  <a:cubicBezTo>
                    <a:pt x="242" y="302"/>
                    <a:pt x="302" y="241"/>
                    <a:pt x="302" y="167"/>
                  </a:cubicBezTo>
                  <a:cubicBezTo>
                    <a:pt x="334" y="166"/>
                    <a:pt x="334" y="166"/>
                    <a:pt x="334" y="166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34" y="259"/>
                    <a:pt x="259" y="334"/>
                    <a:pt x="167" y="334"/>
                  </a:cubicBezTo>
                  <a:close/>
                  <a:moveTo>
                    <a:pt x="84" y="312"/>
                  </a:moveTo>
                  <a:cubicBezTo>
                    <a:pt x="32" y="282"/>
                    <a:pt x="0" y="227"/>
                    <a:pt x="0" y="167"/>
                  </a:cubicBezTo>
                  <a:cubicBezTo>
                    <a:pt x="0" y="138"/>
                    <a:pt x="8" y="109"/>
                    <a:pt x="22" y="8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38" y="120"/>
                    <a:pt x="32" y="143"/>
                    <a:pt x="32" y="167"/>
                  </a:cubicBezTo>
                  <a:cubicBezTo>
                    <a:pt x="32" y="215"/>
                    <a:pt x="58" y="260"/>
                    <a:pt x="100" y="284"/>
                  </a:cubicBezTo>
                  <a:lnTo>
                    <a:pt x="84" y="312"/>
                  </a:lnTo>
                  <a:close/>
                  <a:moveTo>
                    <a:pt x="284" y="99"/>
                  </a:moveTo>
                  <a:cubicBezTo>
                    <a:pt x="260" y="58"/>
                    <a:pt x="215" y="32"/>
                    <a:pt x="167" y="32"/>
                  </a:cubicBezTo>
                  <a:cubicBezTo>
                    <a:pt x="143" y="32"/>
                    <a:pt x="120" y="38"/>
                    <a:pt x="99" y="50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108" y="8"/>
                    <a:pt x="138" y="0"/>
                    <a:pt x="167" y="0"/>
                  </a:cubicBezTo>
                  <a:cubicBezTo>
                    <a:pt x="226" y="0"/>
                    <a:pt x="282" y="32"/>
                    <a:pt x="311" y="83"/>
                  </a:cubicBezTo>
                  <a:lnTo>
                    <a:pt x="284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3" name="椭圆 42"/>
          <p:cNvSpPr/>
          <p:nvPr userDrawn="1"/>
        </p:nvSpPr>
        <p:spPr bwMode="auto">
          <a:xfrm>
            <a:off x="112043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 userDrawn="1"/>
        </p:nvSpPr>
        <p:spPr bwMode="auto">
          <a:xfrm>
            <a:off x="140402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 userDrawn="1"/>
        </p:nvSpPr>
        <p:spPr bwMode="auto">
          <a:xfrm>
            <a:off x="168761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 bwMode="auto">
          <a:xfrm>
            <a:off x="197120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78000" decel="22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78000" decel="22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78000" decel="2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78000" decel="22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accel="78000" decel="22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2" presetClass="entr" presetSubtype="2" repeatCount="indefinite" accel="100000" fill="hold" grpId="0" nodeType="withEffect">
                                  <p:stCondLst>
                                    <p:cond delay="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repeatCount="indefinite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repeatCount="indefinite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repeatCount="indefinite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3" grpId="0" animBg="1"/>
      <p:bldP spid="44" grpId="0" animBg="1"/>
      <p:bldP spid="45" grpId="0" animBg="1"/>
      <p:bldP spid="46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7065625" cy="9577388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 w="12700" cap="flat">
            <a:noFill/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/>
  <p:txStyles>
    <p:titleStyle>
      <a:lvl1pPr algn="ctr" defTabSz="408305">
        <a:defRPr sz="7800">
          <a:latin typeface="+mn-lt"/>
          <a:ea typeface="+mn-ea"/>
          <a:cs typeface="+mn-cs"/>
          <a:sym typeface="Helvetica Light"/>
        </a:defRPr>
      </a:lvl1pPr>
      <a:lvl2pPr indent="160020" algn="ctr" defTabSz="408305">
        <a:defRPr sz="7800">
          <a:latin typeface="+mn-lt"/>
          <a:ea typeface="+mn-ea"/>
          <a:cs typeface="+mn-cs"/>
          <a:sym typeface="Helvetica Light"/>
        </a:defRPr>
      </a:lvl2pPr>
      <a:lvl3pPr indent="319405" algn="ctr" defTabSz="408305">
        <a:defRPr sz="7800">
          <a:latin typeface="+mn-lt"/>
          <a:ea typeface="+mn-ea"/>
          <a:cs typeface="+mn-cs"/>
          <a:sym typeface="Helvetica Light"/>
        </a:defRPr>
      </a:lvl3pPr>
      <a:lvl4pPr indent="479425" algn="ctr" defTabSz="408305">
        <a:defRPr sz="7800">
          <a:latin typeface="+mn-lt"/>
          <a:ea typeface="+mn-ea"/>
          <a:cs typeface="+mn-cs"/>
          <a:sym typeface="Helvetica Light"/>
        </a:defRPr>
      </a:lvl4pPr>
      <a:lvl5pPr indent="639445" algn="ctr" defTabSz="408305">
        <a:defRPr sz="7800">
          <a:latin typeface="+mn-lt"/>
          <a:ea typeface="+mn-ea"/>
          <a:cs typeface="+mn-cs"/>
          <a:sym typeface="Helvetica Light"/>
        </a:defRPr>
      </a:lvl5pPr>
      <a:lvl6pPr indent="799465" algn="ctr" defTabSz="408305">
        <a:defRPr sz="7800">
          <a:latin typeface="+mn-lt"/>
          <a:ea typeface="+mn-ea"/>
          <a:cs typeface="+mn-cs"/>
          <a:sym typeface="Helvetica Light"/>
        </a:defRPr>
      </a:lvl6pPr>
      <a:lvl7pPr indent="958850" algn="ctr" defTabSz="408305">
        <a:defRPr sz="7800">
          <a:latin typeface="+mn-lt"/>
          <a:ea typeface="+mn-ea"/>
          <a:cs typeface="+mn-cs"/>
          <a:sym typeface="Helvetica Light"/>
        </a:defRPr>
      </a:lvl7pPr>
      <a:lvl8pPr indent="1118870" algn="ctr" defTabSz="408305">
        <a:defRPr sz="7800">
          <a:latin typeface="+mn-lt"/>
          <a:ea typeface="+mn-ea"/>
          <a:cs typeface="+mn-cs"/>
          <a:sym typeface="Helvetica Light"/>
        </a:defRPr>
      </a:lvl8pPr>
      <a:lvl9pPr indent="1278890" algn="ctr" defTabSz="408305">
        <a:defRPr sz="7800">
          <a:latin typeface="+mn-lt"/>
          <a:ea typeface="+mn-ea"/>
          <a:cs typeface="+mn-cs"/>
          <a:sym typeface="Helvetica Light"/>
        </a:defRPr>
      </a:lvl9pPr>
    </p:titleStyle>
    <p:bodyStyle>
      <a:lvl1pPr marL="431800" indent="-431800" defTabSz="408305">
        <a:spcBef>
          <a:spcPts val="2935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1pPr>
      <a:lvl2pPr marL="483235" indent="-172720" defTabSz="408305">
        <a:spcBef>
          <a:spcPts val="2935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2pPr>
      <a:lvl3pPr marL="794385" indent="-172720" defTabSz="408305">
        <a:spcBef>
          <a:spcPts val="2935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3pPr>
      <a:lvl4pPr marL="1104900" indent="-172720" defTabSz="408305">
        <a:spcBef>
          <a:spcPts val="2935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4pPr>
      <a:lvl5pPr marL="1416050" indent="-172720" defTabSz="408305">
        <a:spcBef>
          <a:spcPts val="2935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5pPr>
      <a:lvl6pPr marL="1726565" indent="-172720" defTabSz="408305">
        <a:spcBef>
          <a:spcPts val="2935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6pPr>
      <a:lvl7pPr marL="2037715" indent="-172720" defTabSz="408305">
        <a:spcBef>
          <a:spcPts val="2935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7pPr>
      <a:lvl8pPr marL="2348230" indent="-172720" defTabSz="408305">
        <a:spcBef>
          <a:spcPts val="2935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8pPr>
      <a:lvl9pPr marL="2658745" indent="-172720" defTabSz="408305">
        <a:spcBef>
          <a:spcPts val="2935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9pPr>
    </p:bodyStyle>
    <p:otherStyle>
      <a:lvl1pPr algn="ctr" defTabSz="408305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1pPr>
      <a:lvl2pPr indent="160020" algn="ctr" defTabSz="408305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2pPr>
      <a:lvl3pPr indent="319405" algn="ctr" defTabSz="408305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3pPr>
      <a:lvl4pPr indent="479425" algn="ctr" defTabSz="408305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4pPr>
      <a:lvl5pPr indent="639445" algn="ctr" defTabSz="408305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5pPr>
      <a:lvl6pPr indent="799465" algn="ctr" defTabSz="408305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6pPr>
      <a:lvl7pPr indent="958850" algn="ctr" defTabSz="408305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7pPr>
      <a:lvl8pPr indent="1118870" algn="ctr" defTabSz="408305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8pPr>
      <a:lvl9pPr indent="1278890" algn="ctr" defTabSz="408305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7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4" Type="http://schemas.openxmlformats.org/officeDocument/2006/relationships/audio" Target="../media/audio2.wav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jpeg"/><Relationship Id="rId5" Type="http://schemas.openxmlformats.org/officeDocument/2006/relationships/image" Target="../media/image11.png"/><Relationship Id="rId6" Type="http://schemas.openxmlformats.org/officeDocument/2006/relationships/image" Target="../media/image12.jpeg"/><Relationship Id="rId7" Type="http://schemas.openxmlformats.org/officeDocument/2006/relationships/image" Target="../media/image13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Freeform 93"/>
          <p:cNvSpPr/>
          <p:nvPr/>
        </p:nvSpPr>
        <p:spPr bwMode="auto">
          <a:xfrm>
            <a:off x="1876199" y="3496469"/>
            <a:ext cx="4317999" cy="1609725"/>
          </a:xfrm>
          <a:custGeom>
            <a:avLst/>
            <a:gdLst>
              <a:gd name="T0" fmla="*/ 2296 w 2662"/>
              <a:gd name="T1" fmla="*/ 0 h 1014"/>
              <a:gd name="T2" fmla="*/ 0 w 2662"/>
              <a:gd name="T3" fmla="*/ 0 h 1014"/>
              <a:gd name="T4" fmla="*/ 0 w 2662"/>
              <a:gd name="T5" fmla="*/ 1014 h 1014"/>
              <a:gd name="T6" fmla="*/ 2662 w 2662"/>
              <a:gd name="T7" fmla="*/ 1014 h 1014"/>
              <a:gd name="T8" fmla="*/ 2662 w 2662"/>
              <a:gd name="T9" fmla="*/ 376 h 1014"/>
              <a:gd name="T10" fmla="*/ 2296 w 2662"/>
              <a:gd name="T11" fmla="*/ 0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62" h="1014">
                <a:moveTo>
                  <a:pt x="2296" y="0"/>
                </a:moveTo>
                <a:lnTo>
                  <a:pt x="0" y="0"/>
                </a:lnTo>
                <a:lnTo>
                  <a:pt x="0" y="1014"/>
                </a:lnTo>
                <a:lnTo>
                  <a:pt x="2662" y="1014"/>
                </a:lnTo>
                <a:lnTo>
                  <a:pt x="2662" y="376"/>
                </a:lnTo>
                <a:lnTo>
                  <a:pt x="2296" y="0"/>
                </a:lnTo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24" name="Freeform 90"/>
          <p:cNvSpPr>
            <a:spLocks noEditPoints="1"/>
          </p:cNvSpPr>
          <p:nvPr/>
        </p:nvSpPr>
        <p:spPr bwMode="auto">
          <a:xfrm>
            <a:off x="1876199" y="3357563"/>
            <a:ext cx="4410075" cy="1793875"/>
          </a:xfrm>
          <a:custGeom>
            <a:avLst/>
            <a:gdLst>
              <a:gd name="T0" fmla="*/ 16 w 2778"/>
              <a:gd name="T1" fmla="*/ 1104 h 1130"/>
              <a:gd name="T2" fmla="*/ 16 w 2778"/>
              <a:gd name="T3" fmla="*/ 17 h 1130"/>
              <a:gd name="T4" fmla="*/ 2371 w 2778"/>
              <a:gd name="T5" fmla="*/ 17 h 1130"/>
              <a:gd name="T6" fmla="*/ 2761 w 2778"/>
              <a:gd name="T7" fmla="*/ 416 h 1130"/>
              <a:gd name="T8" fmla="*/ 2761 w 2778"/>
              <a:gd name="T9" fmla="*/ 1104 h 1130"/>
              <a:gd name="T10" fmla="*/ 16 w 2778"/>
              <a:gd name="T11" fmla="*/ 1104 h 1130"/>
              <a:gd name="T12" fmla="*/ 2378 w 2778"/>
              <a:gd name="T13" fmla="*/ 0 h 1130"/>
              <a:gd name="T14" fmla="*/ 0 w 2778"/>
              <a:gd name="T15" fmla="*/ 0 h 1130"/>
              <a:gd name="T16" fmla="*/ 0 w 2778"/>
              <a:gd name="T17" fmla="*/ 1130 h 1130"/>
              <a:gd name="T18" fmla="*/ 2778 w 2778"/>
              <a:gd name="T19" fmla="*/ 1130 h 1130"/>
              <a:gd name="T20" fmla="*/ 2778 w 2778"/>
              <a:gd name="T21" fmla="*/ 409 h 1130"/>
              <a:gd name="T22" fmla="*/ 2378 w 2778"/>
              <a:gd name="T23" fmla="*/ 0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78" h="1130">
                <a:moveTo>
                  <a:pt x="16" y="1104"/>
                </a:moveTo>
                <a:lnTo>
                  <a:pt x="16" y="17"/>
                </a:lnTo>
                <a:lnTo>
                  <a:pt x="2371" y="17"/>
                </a:lnTo>
                <a:lnTo>
                  <a:pt x="2761" y="416"/>
                </a:lnTo>
                <a:lnTo>
                  <a:pt x="2761" y="1104"/>
                </a:lnTo>
                <a:lnTo>
                  <a:pt x="16" y="1104"/>
                </a:lnTo>
                <a:close/>
                <a:moveTo>
                  <a:pt x="2378" y="0"/>
                </a:moveTo>
                <a:lnTo>
                  <a:pt x="0" y="0"/>
                </a:lnTo>
                <a:lnTo>
                  <a:pt x="0" y="1130"/>
                </a:lnTo>
                <a:lnTo>
                  <a:pt x="2778" y="1130"/>
                </a:lnTo>
                <a:lnTo>
                  <a:pt x="2778" y="409"/>
                </a:lnTo>
                <a:lnTo>
                  <a:pt x="2378" y="0"/>
                </a:lnTo>
                <a:close/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25" name="Freeform 91"/>
          <p:cNvSpPr>
            <a:spLocks noEditPoints="1"/>
          </p:cNvSpPr>
          <p:nvPr/>
        </p:nvSpPr>
        <p:spPr bwMode="auto">
          <a:xfrm>
            <a:off x="1799999" y="3471069"/>
            <a:ext cx="4410075" cy="1793875"/>
          </a:xfrm>
          <a:custGeom>
            <a:avLst/>
            <a:gdLst>
              <a:gd name="T0" fmla="*/ 16 w 2778"/>
              <a:gd name="T1" fmla="*/ 1104 h 1130"/>
              <a:gd name="T2" fmla="*/ 16 w 2778"/>
              <a:gd name="T3" fmla="*/ 17 h 1130"/>
              <a:gd name="T4" fmla="*/ 2371 w 2778"/>
              <a:gd name="T5" fmla="*/ 17 h 1130"/>
              <a:gd name="T6" fmla="*/ 2761 w 2778"/>
              <a:gd name="T7" fmla="*/ 416 h 1130"/>
              <a:gd name="T8" fmla="*/ 2761 w 2778"/>
              <a:gd name="T9" fmla="*/ 1104 h 1130"/>
              <a:gd name="T10" fmla="*/ 16 w 2778"/>
              <a:gd name="T11" fmla="*/ 1104 h 1130"/>
              <a:gd name="T12" fmla="*/ 2378 w 2778"/>
              <a:gd name="T13" fmla="*/ 0 h 1130"/>
              <a:gd name="T14" fmla="*/ 0 w 2778"/>
              <a:gd name="T15" fmla="*/ 0 h 1130"/>
              <a:gd name="T16" fmla="*/ 0 w 2778"/>
              <a:gd name="T17" fmla="*/ 1130 h 1130"/>
              <a:gd name="T18" fmla="*/ 2778 w 2778"/>
              <a:gd name="T19" fmla="*/ 1130 h 1130"/>
              <a:gd name="T20" fmla="*/ 2778 w 2778"/>
              <a:gd name="T21" fmla="*/ 409 h 1130"/>
              <a:gd name="T22" fmla="*/ 2378 w 2778"/>
              <a:gd name="T23" fmla="*/ 0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78" h="1130">
                <a:moveTo>
                  <a:pt x="16" y="1104"/>
                </a:moveTo>
                <a:lnTo>
                  <a:pt x="16" y="17"/>
                </a:lnTo>
                <a:lnTo>
                  <a:pt x="2371" y="17"/>
                </a:lnTo>
                <a:lnTo>
                  <a:pt x="2761" y="416"/>
                </a:lnTo>
                <a:lnTo>
                  <a:pt x="2761" y="1104"/>
                </a:lnTo>
                <a:lnTo>
                  <a:pt x="16" y="1104"/>
                </a:lnTo>
                <a:moveTo>
                  <a:pt x="2378" y="0"/>
                </a:moveTo>
                <a:lnTo>
                  <a:pt x="0" y="0"/>
                </a:lnTo>
                <a:lnTo>
                  <a:pt x="0" y="1130"/>
                </a:lnTo>
                <a:lnTo>
                  <a:pt x="2778" y="1130"/>
                </a:lnTo>
                <a:lnTo>
                  <a:pt x="2778" y="409"/>
                </a:lnTo>
                <a:lnTo>
                  <a:pt x="2378" y="0"/>
                </a:lnTo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Shape 1605"/>
          <p:cNvSpPr/>
          <p:nvPr/>
        </p:nvSpPr>
        <p:spPr>
          <a:xfrm>
            <a:off x="1799999" y="5484064"/>
            <a:ext cx="6707488" cy="816610"/>
          </a:xfrm>
          <a:prstGeom prst="rect">
            <a:avLst/>
          </a:prstGeom>
          <a:ln w="12700">
            <a:miter lim="400000"/>
          </a:ln>
        </p:spPr>
        <p:txBody>
          <a:bodyPr wrap="squar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20000">
                <a:solidFill>
                  <a:srgbClr val="FB8734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 algn="l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4400" spc="42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Estrangelo Edessa" panose="03080600000000000000" pitchFamily="66" charset="0"/>
              </a:rPr>
              <a:t>化纤邦的未来</a:t>
            </a:r>
          </a:p>
        </p:txBody>
      </p:sp>
      <p:sp>
        <p:nvSpPr>
          <p:cNvPr id="19" name="Shape 1606"/>
          <p:cNvSpPr/>
          <p:nvPr/>
        </p:nvSpPr>
        <p:spPr>
          <a:xfrm>
            <a:off x="1914299" y="7016480"/>
            <a:ext cx="6469081" cy="36576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defTabSz="647700">
              <a:lnSpc>
                <a:spcPct val="120000"/>
              </a:lnSpc>
              <a:spcBef>
                <a:spcPts val="1700"/>
              </a:spcBef>
              <a:defRPr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 algn="l">
              <a:lnSpc>
                <a:spcPct val="100000"/>
              </a:lnSpc>
              <a:defRPr>
                <a:solidFill>
                  <a:srgbClr val="000000"/>
                </a:solidFill>
              </a:defRPr>
            </a:pPr>
            <a:r>
              <a:rPr lang="zh-CN" sz="2400" dirty="0">
                <a:solidFill>
                  <a:schemeClr val="accent6"/>
                </a:solidFill>
                <a:ea typeface="宋体" panose="02010600030101010101" pitchFamily="2" charset="-122"/>
              </a:rPr>
              <a:t>至五年后的化纤人</a:t>
            </a:r>
            <a:r>
              <a:rPr lang="en-US" altLang="zh-CN" sz="2400" dirty="0">
                <a:solidFill>
                  <a:schemeClr val="accent6"/>
                </a:solidFill>
                <a:ea typeface="宋体" panose="02010600030101010101" pitchFamily="2" charset="-122"/>
              </a:rPr>
              <a:t>——</a:t>
            </a:r>
          </a:p>
        </p:txBody>
      </p:sp>
      <p:sp>
        <p:nvSpPr>
          <p:cNvPr id="20" name="Shape 1607"/>
          <p:cNvSpPr/>
          <p:nvPr/>
        </p:nvSpPr>
        <p:spPr>
          <a:xfrm>
            <a:off x="1914299" y="6457251"/>
            <a:ext cx="6460378" cy="54800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defTabSz="647700">
              <a:lnSpc>
                <a:spcPct val="120000"/>
              </a:lnSpc>
              <a:spcBef>
                <a:spcPts val="1700"/>
              </a:spcBef>
              <a:defRPr sz="45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lvl="0" algn="l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sz="3100" dirty="0">
                <a:solidFill>
                  <a:schemeClr val="accent6"/>
                </a:solidFill>
              </a:rPr>
              <a:t>We know, </a:t>
            </a:r>
            <a:r>
              <a:rPr lang="en-US" sz="3100" dirty="0">
                <a:solidFill>
                  <a:schemeClr val="accent6"/>
                </a:solidFill>
              </a:rPr>
              <a:t>t</a:t>
            </a:r>
            <a:r>
              <a:rPr lang="en-US" altLang="zh-CN" sz="3100" dirty="0">
                <a:solidFill>
                  <a:schemeClr val="accent6"/>
                </a:solidFill>
                <a:ea typeface="宋体" panose="02010600030101010101" pitchFamily="2" charset="-122"/>
              </a:rPr>
              <a:t>he future is waiting for us</a:t>
            </a:r>
          </a:p>
        </p:txBody>
      </p:sp>
      <p:pic>
        <p:nvPicPr>
          <p:cNvPr id="4" name="Croatian Rhapsody 克罗地亚狂想曲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4903" y="9666329"/>
            <a:ext cx="426641" cy="425662"/>
          </a:xfrm>
          <a:prstGeom prst="rect">
            <a:avLst/>
          </a:prstGeom>
        </p:spPr>
      </p:pic>
      <p:sp>
        <p:nvSpPr>
          <p:cNvPr id="39" name="Shape 1605"/>
          <p:cNvSpPr/>
          <p:nvPr/>
        </p:nvSpPr>
        <p:spPr>
          <a:xfrm>
            <a:off x="1959642" y="3632820"/>
            <a:ext cx="4025342" cy="1593590"/>
          </a:xfrm>
          <a:prstGeom prst="rect">
            <a:avLst/>
          </a:prstGeom>
          <a:ln w="12700">
            <a:miter lim="400000"/>
          </a:ln>
        </p:spPr>
        <p:txBody>
          <a:bodyPr wrap="squar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20000">
                <a:solidFill>
                  <a:srgbClr val="FB8734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 algn="l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9700" spc="420" dirty="0" smtClean="0">
                <a:solidFill>
                  <a:schemeClr val="accent6"/>
                </a:solidFill>
                <a:effectLst>
                  <a:glow rad="635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Estrangelo Edessa" panose="03080600000000000000" pitchFamily="66" charset="0"/>
              </a:rPr>
              <a:t>2021</a:t>
            </a:r>
            <a:endParaRPr lang="en-US" altLang="zh-CN" sz="9700" spc="420" dirty="0">
              <a:solidFill>
                <a:schemeClr val="accent6"/>
              </a:solidFill>
              <a:effectLst>
                <a:glow rad="63500">
                  <a:schemeClr val="accent1"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Estrangelo Edessa" panose="03080600000000000000" pitchFamily="66" charset="0"/>
            </a:endParaRPr>
          </a:p>
        </p:txBody>
      </p:sp>
      <p:grpSp>
        <p:nvGrpSpPr>
          <p:cNvPr id="2113" name="组合 2112"/>
          <p:cNvGrpSpPr/>
          <p:nvPr/>
        </p:nvGrpSpPr>
        <p:grpSpPr>
          <a:xfrm>
            <a:off x="12658060" y="2694320"/>
            <a:ext cx="964279" cy="1200158"/>
            <a:chOff x="11120094" y="-1320277"/>
            <a:chExt cx="746940" cy="929654"/>
          </a:xfrm>
        </p:grpSpPr>
        <p:sp>
          <p:nvSpPr>
            <p:cNvPr id="10" name="Shape 13"/>
            <p:cNvSpPr/>
            <p:nvPr/>
          </p:nvSpPr>
          <p:spPr>
            <a:xfrm>
              <a:off x="11120094" y="-772811"/>
              <a:ext cx="746940" cy="382188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 indent="12700" algn="l" defTabSz="825500">
                <a:defRPr sz="10000">
                  <a:solidFill>
                    <a:srgbClr val="53585F"/>
                  </a:solidFill>
                  <a:latin typeface="Lato Light"/>
                  <a:ea typeface="Lato Light"/>
                  <a:cs typeface="Lato Light"/>
                  <a:sym typeface="Lato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zh-CN" sz="2400" b="1" spc="-21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化纤邦</a:t>
              </a:r>
            </a:p>
          </p:txBody>
        </p:sp>
        <p:sp>
          <p:nvSpPr>
            <p:cNvPr id="35" name="Freeform 7"/>
            <p:cNvSpPr/>
            <p:nvPr/>
          </p:nvSpPr>
          <p:spPr bwMode="auto">
            <a:xfrm>
              <a:off x="11139144" y="-1320277"/>
              <a:ext cx="714956" cy="529433"/>
            </a:xfrm>
            <a:custGeom>
              <a:avLst/>
              <a:gdLst>
                <a:gd name="T0" fmla="*/ 1566 w 1959"/>
                <a:gd name="T1" fmla="*/ 471 h 1454"/>
                <a:gd name="T2" fmla="*/ 975 w 1959"/>
                <a:gd name="T3" fmla="*/ 1069 h 1454"/>
                <a:gd name="T4" fmla="*/ 385 w 1959"/>
                <a:gd name="T5" fmla="*/ 471 h 1454"/>
                <a:gd name="T6" fmla="*/ 590 w 1959"/>
                <a:gd name="T7" fmla="*/ 274 h 1454"/>
                <a:gd name="T8" fmla="*/ 839 w 1959"/>
                <a:gd name="T9" fmla="*/ 274 h 1454"/>
                <a:gd name="T10" fmla="*/ 839 w 1959"/>
                <a:gd name="T11" fmla="*/ 0 h 1454"/>
                <a:gd name="T12" fmla="*/ 471 w 1959"/>
                <a:gd name="T13" fmla="*/ 0 h 1454"/>
                <a:gd name="T14" fmla="*/ 0 w 1959"/>
                <a:gd name="T15" fmla="*/ 471 h 1454"/>
                <a:gd name="T16" fmla="*/ 975 w 1959"/>
                <a:gd name="T17" fmla="*/ 1454 h 1454"/>
                <a:gd name="T18" fmla="*/ 1959 w 1959"/>
                <a:gd name="T19" fmla="*/ 471 h 1454"/>
                <a:gd name="T20" fmla="*/ 1480 w 1959"/>
                <a:gd name="T21" fmla="*/ 0 h 1454"/>
                <a:gd name="T22" fmla="*/ 1112 w 1959"/>
                <a:gd name="T23" fmla="*/ 0 h 1454"/>
                <a:gd name="T24" fmla="*/ 1112 w 1959"/>
                <a:gd name="T25" fmla="*/ 274 h 1454"/>
                <a:gd name="T26" fmla="*/ 1369 w 1959"/>
                <a:gd name="T27" fmla="*/ 274 h 1454"/>
                <a:gd name="T28" fmla="*/ 1566 w 1959"/>
                <a:gd name="T29" fmla="*/ 471 h 1454"/>
                <a:gd name="T30" fmla="*/ 1566 w 1959"/>
                <a:gd name="T31" fmla="*/ 471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59" h="1454">
                  <a:moveTo>
                    <a:pt x="1566" y="471"/>
                  </a:moveTo>
                  <a:lnTo>
                    <a:pt x="975" y="1069"/>
                  </a:lnTo>
                  <a:lnTo>
                    <a:pt x="385" y="471"/>
                  </a:lnTo>
                  <a:lnTo>
                    <a:pt x="590" y="274"/>
                  </a:lnTo>
                  <a:lnTo>
                    <a:pt x="839" y="274"/>
                  </a:lnTo>
                  <a:lnTo>
                    <a:pt x="839" y="0"/>
                  </a:lnTo>
                  <a:lnTo>
                    <a:pt x="471" y="0"/>
                  </a:lnTo>
                  <a:lnTo>
                    <a:pt x="0" y="471"/>
                  </a:lnTo>
                  <a:lnTo>
                    <a:pt x="975" y="1454"/>
                  </a:lnTo>
                  <a:lnTo>
                    <a:pt x="1959" y="471"/>
                  </a:lnTo>
                  <a:lnTo>
                    <a:pt x="1480" y="0"/>
                  </a:lnTo>
                  <a:lnTo>
                    <a:pt x="1112" y="0"/>
                  </a:lnTo>
                  <a:lnTo>
                    <a:pt x="1112" y="274"/>
                  </a:lnTo>
                  <a:lnTo>
                    <a:pt x="1369" y="274"/>
                  </a:lnTo>
                  <a:lnTo>
                    <a:pt x="1566" y="471"/>
                  </a:lnTo>
                  <a:lnTo>
                    <a:pt x="1566" y="47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400"/>
            </a:p>
          </p:txBody>
        </p:sp>
      </p:grpSp>
      <p:grpSp>
        <p:nvGrpSpPr>
          <p:cNvPr id="2078" name="组合 2077"/>
          <p:cNvGrpSpPr/>
          <p:nvPr/>
        </p:nvGrpSpPr>
        <p:grpSpPr>
          <a:xfrm>
            <a:off x="11801793" y="1800860"/>
            <a:ext cx="2782888" cy="2786063"/>
            <a:chOff x="11799888" y="1800225"/>
            <a:chExt cx="2782888" cy="2786063"/>
          </a:xfrm>
        </p:grpSpPr>
        <p:sp>
          <p:nvSpPr>
            <p:cNvPr id="2069" name="Freeform 77"/>
            <p:cNvSpPr/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0" name="Freeform 78"/>
            <p:cNvSpPr/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1" name="Freeform 79"/>
            <p:cNvSpPr/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2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079" name="组合 2078"/>
          <p:cNvGrpSpPr/>
          <p:nvPr/>
        </p:nvGrpSpPr>
        <p:grpSpPr>
          <a:xfrm>
            <a:off x="11166476" y="841698"/>
            <a:ext cx="4335463" cy="4727576"/>
            <a:chOff x="11166476" y="825500"/>
            <a:chExt cx="4335463" cy="4727576"/>
          </a:xfrm>
        </p:grpSpPr>
        <p:sp>
          <p:nvSpPr>
            <p:cNvPr id="2073" name="Freeform 81"/>
            <p:cNvSpPr/>
            <p:nvPr/>
          </p:nvSpPr>
          <p:spPr bwMode="auto">
            <a:xfrm>
              <a:off x="11166476" y="3963988"/>
              <a:ext cx="2860675" cy="1589088"/>
            </a:xfrm>
            <a:custGeom>
              <a:avLst/>
              <a:gdLst>
                <a:gd name="T0" fmla="*/ 540 w 763"/>
                <a:gd name="T1" fmla="*/ 416 h 424"/>
                <a:gd name="T2" fmla="*/ 493 w 763"/>
                <a:gd name="T3" fmla="*/ 393 h 424"/>
                <a:gd name="T4" fmla="*/ 487 w 763"/>
                <a:gd name="T5" fmla="*/ 414 h 424"/>
                <a:gd name="T6" fmla="*/ 481 w 763"/>
                <a:gd name="T7" fmla="*/ 392 h 424"/>
                <a:gd name="T8" fmla="*/ 475 w 763"/>
                <a:gd name="T9" fmla="*/ 413 h 424"/>
                <a:gd name="T10" fmla="*/ 469 w 763"/>
                <a:gd name="T11" fmla="*/ 391 h 424"/>
                <a:gd name="T12" fmla="*/ 462 w 763"/>
                <a:gd name="T13" fmla="*/ 411 h 424"/>
                <a:gd name="T14" fmla="*/ 457 w 763"/>
                <a:gd name="T15" fmla="*/ 389 h 424"/>
                <a:gd name="T16" fmla="*/ 450 w 763"/>
                <a:gd name="T17" fmla="*/ 410 h 424"/>
                <a:gd name="T18" fmla="*/ 445 w 763"/>
                <a:gd name="T19" fmla="*/ 387 h 424"/>
                <a:gd name="T20" fmla="*/ 437 w 763"/>
                <a:gd name="T21" fmla="*/ 408 h 424"/>
                <a:gd name="T22" fmla="*/ 433 w 763"/>
                <a:gd name="T23" fmla="*/ 385 h 424"/>
                <a:gd name="T24" fmla="*/ 425 w 763"/>
                <a:gd name="T25" fmla="*/ 405 h 424"/>
                <a:gd name="T26" fmla="*/ 421 w 763"/>
                <a:gd name="T27" fmla="*/ 383 h 424"/>
                <a:gd name="T28" fmla="*/ 412 w 763"/>
                <a:gd name="T29" fmla="*/ 403 h 424"/>
                <a:gd name="T30" fmla="*/ 409 w 763"/>
                <a:gd name="T31" fmla="*/ 380 h 424"/>
                <a:gd name="T32" fmla="*/ 400 w 763"/>
                <a:gd name="T33" fmla="*/ 400 h 424"/>
                <a:gd name="T34" fmla="*/ 397 w 763"/>
                <a:gd name="T35" fmla="*/ 378 h 424"/>
                <a:gd name="T36" fmla="*/ 388 w 763"/>
                <a:gd name="T37" fmla="*/ 397 h 424"/>
                <a:gd name="T38" fmla="*/ 385 w 763"/>
                <a:gd name="T39" fmla="*/ 375 h 424"/>
                <a:gd name="T40" fmla="*/ 375 w 763"/>
                <a:gd name="T41" fmla="*/ 394 h 424"/>
                <a:gd name="T42" fmla="*/ 373 w 763"/>
                <a:gd name="T43" fmla="*/ 371 h 424"/>
                <a:gd name="T44" fmla="*/ 363 w 763"/>
                <a:gd name="T45" fmla="*/ 391 h 424"/>
                <a:gd name="T46" fmla="*/ 361 w 763"/>
                <a:gd name="T47" fmla="*/ 368 h 424"/>
                <a:gd name="T48" fmla="*/ 351 w 763"/>
                <a:gd name="T49" fmla="*/ 387 h 424"/>
                <a:gd name="T50" fmla="*/ 350 w 763"/>
                <a:gd name="T51" fmla="*/ 364 h 424"/>
                <a:gd name="T52" fmla="*/ 339 w 763"/>
                <a:gd name="T53" fmla="*/ 383 h 424"/>
                <a:gd name="T54" fmla="*/ 338 w 763"/>
                <a:gd name="T55" fmla="*/ 360 h 424"/>
                <a:gd name="T56" fmla="*/ 327 w 763"/>
                <a:gd name="T57" fmla="*/ 379 h 424"/>
                <a:gd name="T58" fmla="*/ 327 w 763"/>
                <a:gd name="T59" fmla="*/ 356 h 424"/>
                <a:gd name="T60" fmla="*/ 315 w 763"/>
                <a:gd name="T61" fmla="*/ 375 h 424"/>
                <a:gd name="T62" fmla="*/ 316 w 763"/>
                <a:gd name="T63" fmla="*/ 351 h 424"/>
                <a:gd name="T64" fmla="*/ 304 w 763"/>
                <a:gd name="T65" fmla="*/ 370 h 424"/>
                <a:gd name="T66" fmla="*/ 304 w 763"/>
                <a:gd name="T67" fmla="*/ 347 h 424"/>
                <a:gd name="T68" fmla="*/ 292 w 763"/>
                <a:gd name="T69" fmla="*/ 365 h 424"/>
                <a:gd name="T70" fmla="*/ 293 w 763"/>
                <a:gd name="T71" fmla="*/ 342 h 424"/>
                <a:gd name="T72" fmla="*/ 280 w 763"/>
                <a:gd name="T73" fmla="*/ 360 h 424"/>
                <a:gd name="T74" fmla="*/ 282 w 763"/>
                <a:gd name="T75" fmla="*/ 337 h 424"/>
                <a:gd name="T76" fmla="*/ 269 w 763"/>
                <a:gd name="T77" fmla="*/ 355 h 424"/>
                <a:gd name="T78" fmla="*/ 271 w 763"/>
                <a:gd name="T79" fmla="*/ 331 h 424"/>
                <a:gd name="T80" fmla="*/ 258 w 763"/>
                <a:gd name="T81" fmla="*/ 349 h 424"/>
                <a:gd name="T82" fmla="*/ 260 w 763"/>
                <a:gd name="T83" fmla="*/ 326 h 424"/>
                <a:gd name="T84" fmla="*/ 246 w 763"/>
                <a:gd name="T85" fmla="*/ 343 h 424"/>
                <a:gd name="T86" fmla="*/ 250 w 763"/>
                <a:gd name="T87" fmla="*/ 320 h 424"/>
                <a:gd name="T88" fmla="*/ 235 w 763"/>
                <a:gd name="T89" fmla="*/ 337 h 424"/>
                <a:gd name="T90" fmla="*/ 239 w 763"/>
                <a:gd name="T91" fmla="*/ 314 h 424"/>
                <a:gd name="T92" fmla="*/ 224 w 763"/>
                <a:gd name="T93" fmla="*/ 331 h 424"/>
                <a:gd name="T94" fmla="*/ 228 w 763"/>
                <a:gd name="T95" fmla="*/ 308 h 424"/>
                <a:gd name="T96" fmla="*/ 214 w 763"/>
                <a:gd name="T97" fmla="*/ 324 h 424"/>
                <a:gd name="T98" fmla="*/ 218 w 763"/>
                <a:gd name="T99" fmla="*/ 301 h 424"/>
                <a:gd name="T100" fmla="*/ 203 w 763"/>
                <a:gd name="T101" fmla="*/ 317 h 424"/>
                <a:gd name="T102" fmla="*/ 208 w 763"/>
                <a:gd name="T103" fmla="*/ 295 h 424"/>
                <a:gd name="T104" fmla="*/ 192 w 763"/>
                <a:gd name="T105" fmla="*/ 310 h 424"/>
                <a:gd name="T106" fmla="*/ 198 w 763"/>
                <a:gd name="T107" fmla="*/ 288 h 424"/>
                <a:gd name="T108" fmla="*/ 182 w 763"/>
                <a:gd name="T109" fmla="*/ 303 h 424"/>
                <a:gd name="T110" fmla="*/ 188 w 763"/>
                <a:gd name="T111" fmla="*/ 281 h 424"/>
                <a:gd name="T112" fmla="*/ 172 w 763"/>
                <a:gd name="T113" fmla="*/ 296 h 424"/>
                <a:gd name="T114" fmla="*/ 25 w 763"/>
                <a:gd name="T115" fmla="*/ 1 h 424"/>
                <a:gd name="T116" fmla="*/ 0 w 763"/>
                <a:gd name="T117" fmla="*/ 119 h 424"/>
                <a:gd name="T118" fmla="*/ 226 w 763"/>
                <a:gd name="T119" fmla="*/ 341 h 424"/>
                <a:gd name="T120" fmla="*/ 663 w 763"/>
                <a:gd name="T121" fmla="*/ 412 h 424"/>
                <a:gd name="T122" fmla="*/ 763 w 763"/>
                <a:gd name="T123" fmla="*/ 311 h 424"/>
                <a:gd name="T124" fmla="*/ 660 w 763"/>
                <a:gd name="T125" fmla="*/ 405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3" h="424">
                  <a:moveTo>
                    <a:pt x="660" y="405"/>
                  </a:moveTo>
                  <a:cubicBezTo>
                    <a:pt x="621" y="412"/>
                    <a:pt x="581" y="416"/>
                    <a:pt x="540" y="416"/>
                  </a:cubicBezTo>
                  <a:cubicBezTo>
                    <a:pt x="524" y="416"/>
                    <a:pt x="507" y="415"/>
                    <a:pt x="491" y="414"/>
                  </a:cubicBezTo>
                  <a:cubicBezTo>
                    <a:pt x="493" y="393"/>
                    <a:pt x="493" y="393"/>
                    <a:pt x="493" y="393"/>
                  </a:cubicBezTo>
                  <a:cubicBezTo>
                    <a:pt x="489" y="393"/>
                    <a:pt x="489" y="393"/>
                    <a:pt x="489" y="393"/>
                  </a:cubicBezTo>
                  <a:cubicBezTo>
                    <a:pt x="487" y="414"/>
                    <a:pt x="487" y="414"/>
                    <a:pt x="487" y="414"/>
                  </a:cubicBezTo>
                  <a:cubicBezTo>
                    <a:pt x="484" y="414"/>
                    <a:pt x="482" y="413"/>
                    <a:pt x="479" y="413"/>
                  </a:cubicBezTo>
                  <a:cubicBezTo>
                    <a:pt x="481" y="392"/>
                    <a:pt x="481" y="392"/>
                    <a:pt x="481" y="392"/>
                  </a:cubicBezTo>
                  <a:cubicBezTo>
                    <a:pt x="477" y="392"/>
                    <a:pt x="477" y="392"/>
                    <a:pt x="477" y="392"/>
                  </a:cubicBezTo>
                  <a:cubicBezTo>
                    <a:pt x="475" y="413"/>
                    <a:pt x="475" y="413"/>
                    <a:pt x="475" y="413"/>
                  </a:cubicBezTo>
                  <a:cubicBezTo>
                    <a:pt x="472" y="412"/>
                    <a:pt x="469" y="412"/>
                    <a:pt x="466" y="412"/>
                  </a:cubicBezTo>
                  <a:cubicBezTo>
                    <a:pt x="469" y="391"/>
                    <a:pt x="469" y="391"/>
                    <a:pt x="469" y="391"/>
                  </a:cubicBezTo>
                  <a:cubicBezTo>
                    <a:pt x="465" y="390"/>
                    <a:pt x="465" y="390"/>
                    <a:pt x="465" y="390"/>
                  </a:cubicBezTo>
                  <a:cubicBezTo>
                    <a:pt x="462" y="411"/>
                    <a:pt x="462" y="411"/>
                    <a:pt x="462" y="411"/>
                  </a:cubicBezTo>
                  <a:cubicBezTo>
                    <a:pt x="459" y="411"/>
                    <a:pt x="456" y="411"/>
                    <a:pt x="454" y="410"/>
                  </a:cubicBezTo>
                  <a:cubicBezTo>
                    <a:pt x="457" y="389"/>
                    <a:pt x="457" y="389"/>
                    <a:pt x="457" y="389"/>
                  </a:cubicBezTo>
                  <a:cubicBezTo>
                    <a:pt x="453" y="389"/>
                    <a:pt x="453" y="389"/>
                    <a:pt x="453" y="389"/>
                  </a:cubicBezTo>
                  <a:cubicBezTo>
                    <a:pt x="450" y="410"/>
                    <a:pt x="450" y="410"/>
                    <a:pt x="450" y="410"/>
                  </a:cubicBezTo>
                  <a:cubicBezTo>
                    <a:pt x="447" y="409"/>
                    <a:pt x="444" y="409"/>
                    <a:pt x="441" y="408"/>
                  </a:cubicBezTo>
                  <a:cubicBezTo>
                    <a:pt x="445" y="387"/>
                    <a:pt x="445" y="387"/>
                    <a:pt x="445" y="387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37" y="408"/>
                    <a:pt x="437" y="408"/>
                    <a:pt x="437" y="408"/>
                  </a:cubicBezTo>
                  <a:cubicBezTo>
                    <a:pt x="434" y="407"/>
                    <a:pt x="431" y="407"/>
                    <a:pt x="429" y="406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28" y="385"/>
                    <a:pt x="428" y="385"/>
                    <a:pt x="428" y="385"/>
                  </a:cubicBezTo>
                  <a:cubicBezTo>
                    <a:pt x="425" y="405"/>
                    <a:pt x="425" y="405"/>
                    <a:pt x="425" y="405"/>
                  </a:cubicBezTo>
                  <a:cubicBezTo>
                    <a:pt x="422" y="405"/>
                    <a:pt x="419" y="404"/>
                    <a:pt x="416" y="404"/>
                  </a:cubicBezTo>
                  <a:cubicBezTo>
                    <a:pt x="421" y="383"/>
                    <a:pt x="421" y="383"/>
                    <a:pt x="421" y="383"/>
                  </a:cubicBezTo>
                  <a:cubicBezTo>
                    <a:pt x="416" y="382"/>
                    <a:pt x="416" y="382"/>
                    <a:pt x="416" y="382"/>
                  </a:cubicBezTo>
                  <a:cubicBezTo>
                    <a:pt x="412" y="403"/>
                    <a:pt x="412" y="403"/>
                    <a:pt x="412" y="403"/>
                  </a:cubicBezTo>
                  <a:cubicBezTo>
                    <a:pt x="409" y="402"/>
                    <a:pt x="407" y="402"/>
                    <a:pt x="404" y="401"/>
                  </a:cubicBezTo>
                  <a:cubicBezTo>
                    <a:pt x="409" y="380"/>
                    <a:pt x="409" y="380"/>
                    <a:pt x="409" y="380"/>
                  </a:cubicBezTo>
                  <a:cubicBezTo>
                    <a:pt x="405" y="380"/>
                    <a:pt x="405" y="380"/>
                    <a:pt x="405" y="380"/>
                  </a:cubicBezTo>
                  <a:cubicBezTo>
                    <a:pt x="400" y="400"/>
                    <a:pt x="400" y="400"/>
                    <a:pt x="400" y="400"/>
                  </a:cubicBezTo>
                  <a:cubicBezTo>
                    <a:pt x="397" y="400"/>
                    <a:pt x="394" y="399"/>
                    <a:pt x="392" y="398"/>
                  </a:cubicBezTo>
                  <a:cubicBezTo>
                    <a:pt x="397" y="378"/>
                    <a:pt x="397" y="378"/>
                    <a:pt x="397" y="378"/>
                  </a:cubicBezTo>
                  <a:cubicBezTo>
                    <a:pt x="393" y="377"/>
                    <a:pt x="393" y="377"/>
                    <a:pt x="393" y="377"/>
                  </a:cubicBezTo>
                  <a:cubicBezTo>
                    <a:pt x="388" y="397"/>
                    <a:pt x="388" y="397"/>
                    <a:pt x="388" y="397"/>
                  </a:cubicBezTo>
                  <a:cubicBezTo>
                    <a:pt x="385" y="397"/>
                    <a:pt x="382" y="396"/>
                    <a:pt x="379" y="395"/>
                  </a:cubicBezTo>
                  <a:cubicBezTo>
                    <a:pt x="385" y="375"/>
                    <a:pt x="385" y="375"/>
                    <a:pt x="385" y="375"/>
                  </a:cubicBezTo>
                  <a:cubicBezTo>
                    <a:pt x="381" y="374"/>
                    <a:pt x="381" y="374"/>
                    <a:pt x="381" y="374"/>
                  </a:cubicBezTo>
                  <a:cubicBezTo>
                    <a:pt x="375" y="394"/>
                    <a:pt x="375" y="394"/>
                    <a:pt x="375" y="394"/>
                  </a:cubicBezTo>
                  <a:cubicBezTo>
                    <a:pt x="373" y="394"/>
                    <a:pt x="370" y="393"/>
                    <a:pt x="367" y="392"/>
                  </a:cubicBezTo>
                  <a:cubicBezTo>
                    <a:pt x="373" y="371"/>
                    <a:pt x="373" y="371"/>
                    <a:pt x="373" y="371"/>
                  </a:cubicBezTo>
                  <a:cubicBezTo>
                    <a:pt x="369" y="370"/>
                    <a:pt x="369" y="370"/>
                    <a:pt x="369" y="370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0" y="390"/>
                    <a:pt x="358" y="389"/>
                    <a:pt x="355" y="38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58" y="367"/>
                    <a:pt x="358" y="367"/>
                    <a:pt x="358" y="367"/>
                  </a:cubicBezTo>
                  <a:cubicBezTo>
                    <a:pt x="351" y="387"/>
                    <a:pt x="351" y="387"/>
                    <a:pt x="351" y="387"/>
                  </a:cubicBezTo>
                  <a:cubicBezTo>
                    <a:pt x="348" y="386"/>
                    <a:pt x="346" y="385"/>
                    <a:pt x="343" y="385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46" y="363"/>
                    <a:pt x="346" y="363"/>
                    <a:pt x="346" y="363"/>
                  </a:cubicBezTo>
                  <a:cubicBezTo>
                    <a:pt x="339" y="383"/>
                    <a:pt x="339" y="383"/>
                    <a:pt x="339" y="383"/>
                  </a:cubicBezTo>
                  <a:cubicBezTo>
                    <a:pt x="336" y="382"/>
                    <a:pt x="334" y="381"/>
                    <a:pt x="331" y="380"/>
                  </a:cubicBezTo>
                  <a:cubicBezTo>
                    <a:pt x="338" y="360"/>
                    <a:pt x="338" y="360"/>
                    <a:pt x="338" y="360"/>
                  </a:cubicBezTo>
                  <a:cubicBezTo>
                    <a:pt x="334" y="359"/>
                    <a:pt x="334" y="359"/>
                    <a:pt x="334" y="359"/>
                  </a:cubicBezTo>
                  <a:cubicBezTo>
                    <a:pt x="327" y="379"/>
                    <a:pt x="327" y="379"/>
                    <a:pt x="327" y="379"/>
                  </a:cubicBezTo>
                  <a:cubicBezTo>
                    <a:pt x="324" y="378"/>
                    <a:pt x="322" y="377"/>
                    <a:pt x="319" y="376"/>
                  </a:cubicBezTo>
                  <a:cubicBezTo>
                    <a:pt x="327" y="356"/>
                    <a:pt x="327" y="356"/>
                    <a:pt x="327" y="356"/>
                  </a:cubicBezTo>
                  <a:cubicBezTo>
                    <a:pt x="323" y="354"/>
                    <a:pt x="323" y="354"/>
                    <a:pt x="323" y="354"/>
                  </a:cubicBezTo>
                  <a:cubicBezTo>
                    <a:pt x="315" y="375"/>
                    <a:pt x="315" y="375"/>
                    <a:pt x="315" y="375"/>
                  </a:cubicBezTo>
                  <a:cubicBezTo>
                    <a:pt x="313" y="374"/>
                    <a:pt x="310" y="373"/>
                    <a:pt x="307" y="372"/>
                  </a:cubicBezTo>
                  <a:cubicBezTo>
                    <a:pt x="316" y="351"/>
                    <a:pt x="316" y="351"/>
                    <a:pt x="316" y="351"/>
                  </a:cubicBezTo>
                  <a:cubicBezTo>
                    <a:pt x="312" y="350"/>
                    <a:pt x="312" y="350"/>
                    <a:pt x="312" y="350"/>
                  </a:cubicBezTo>
                  <a:cubicBezTo>
                    <a:pt x="304" y="370"/>
                    <a:pt x="304" y="370"/>
                    <a:pt x="304" y="370"/>
                  </a:cubicBezTo>
                  <a:cubicBezTo>
                    <a:pt x="301" y="369"/>
                    <a:pt x="298" y="368"/>
                    <a:pt x="296" y="367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1" y="345"/>
                    <a:pt x="301" y="345"/>
                    <a:pt x="301" y="345"/>
                  </a:cubicBezTo>
                  <a:cubicBezTo>
                    <a:pt x="292" y="365"/>
                    <a:pt x="292" y="365"/>
                    <a:pt x="292" y="365"/>
                  </a:cubicBezTo>
                  <a:cubicBezTo>
                    <a:pt x="289" y="364"/>
                    <a:pt x="287" y="363"/>
                    <a:pt x="284" y="362"/>
                  </a:cubicBezTo>
                  <a:cubicBezTo>
                    <a:pt x="293" y="342"/>
                    <a:pt x="293" y="342"/>
                    <a:pt x="293" y="342"/>
                  </a:cubicBezTo>
                  <a:cubicBezTo>
                    <a:pt x="289" y="340"/>
                    <a:pt x="289" y="340"/>
                    <a:pt x="289" y="340"/>
                  </a:cubicBezTo>
                  <a:cubicBezTo>
                    <a:pt x="280" y="360"/>
                    <a:pt x="280" y="360"/>
                    <a:pt x="280" y="360"/>
                  </a:cubicBezTo>
                  <a:cubicBezTo>
                    <a:pt x="278" y="359"/>
                    <a:pt x="275" y="358"/>
                    <a:pt x="273" y="356"/>
                  </a:cubicBezTo>
                  <a:cubicBezTo>
                    <a:pt x="282" y="337"/>
                    <a:pt x="282" y="337"/>
                    <a:pt x="282" y="337"/>
                  </a:cubicBezTo>
                  <a:cubicBezTo>
                    <a:pt x="278" y="335"/>
                    <a:pt x="278" y="335"/>
                    <a:pt x="278" y="335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66" y="353"/>
                    <a:pt x="264" y="352"/>
                    <a:pt x="261" y="351"/>
                  </a:cubicBezTo>
                  <a:cubicBezTo>
                    <a:pt x="271" y="331"/>
                    <a:pt x="271" y="331"/>
                    <a:pt x="271" y="331"/>
                  </a:cubicBezTo>
                  <a:cubicBezTo>
                    <a:pt x="267" y="330"/>
                    <a:pt x="267" y="330"/>
                    <a:pt x="267" y="330"/>
                  </a:cubicBezTo>
                  <a:cubicBezTo>
                    <a:pt x="258" y="349"/>
                    <a:pt x="258" y="349"/>
                    <a:pt x="258" y="349"/>
                  </a:cubicBezTo>
                  <a:cubicBezTo>
                    <a:pt x="255" y="348"/>
                    <a:pt x="253" y="346"/>
                    <a:pt x="250" y="345"/>
                  </a:cubicBezTo>
                  <a:cubicBezTo>
                    <a:pt x="260" y="326"/>
                    <a:pt x="260" y="326"/>
                    <a:pt x="260" y="326"/>
                  </a:cubicBezTo>
                  <a:cubicBezTo>
                    <a:pt x="257" y="324"/>
                    <a:pt x="257" y="324"/>
                    <a:pt x="257" y="324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4" y="342"/>
                    <a:pt x="241" y="340"/>
                    <a:pt x="239" y="339"/>
                  </a:cubicBezTo>
                  <a:cubicBezTo>
                    <a:pt x="250" y="320"/>
                    <a:pt x="250" y="320"/>
                    <a:pt x="250" y="320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35" y="337"/>
                    <a:pt x="235" y="337"/>
                    <a:pt x="235" y="337"/>
                  </a:cubicBezTo>
                  <a:cubicBezTo>
                    <a:pt x="233" y="336"/>
                    <a:pt x="230" y="334"/>
                    <a:pt x="228" y="333"/>
                  </a:cubicBezTo>
                  <a:cubicBezTo>
                    <a:pt x="239" y="314"/>
                    <a:pt x="239" y="314"/>
                    <a:pt x="239" y="314"/>
                  </a:cubicBezTo>
                  <a:cubicBezTo>
                    <a:pt x="235" y="312"/>
                    <a:pt x="235" y="312"/>
                    <a:pt x="235" y="312"/>
                  </a:cubicBezTo>
                  <a:cubicBezTo>
                    <a:pt x="224" y="331"/>
                    <a:pt x="224" y="331"/>
                    <a:pt x="224" y="331"/>
                  </a:cubicBezTo>
                  <a:cubicBezTo>
                    <a:pt x="222" y="329"/>
                    <a:pt x="220" y="328"/>
                    <a:pt x="217" y="326"/>
                  </a:cubicBezTo>
                  <a:cubicBezTo>
                    <a:pt x="228" y="308"/>
                    <a:pt x="228" y="308"/>
                    <a:pt x="228" y="308"/>
                  </a:cubicBezTo>
                  <a:cubicBezTo>
                    <a:pt x="225" y="306"/>
                    <a:pt x="225" y="306"/>
                    <a:pt x="225" y="306"/>
                  </a:cubicBezTo>
                  <a:cubicBezTo>
                    <a:pt x="214" y="324"/>
                    <a:pt x="214" y="324"/>
                    <a:pt x="214" y="324"/>
                  </a:cubicBezTo>
                  <a:cubicBezTo>
                    <a:pt x="211" y="323"/>
                    <a:pt x="209" y="321"/>
                    <a:pt x="206" y="320"/>
                  </a:cubicBezTo>
                  <a:cubicBezTo>
                    <a:pt x="218" y="301"/>
                    <a:pt x="218" y="301"/>
                    <a:pt x="218" y="301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03" y="317"/>
                    <a:pt x="203" y="317"/>
                    <a:pt x="203" y="317"/>
                  </a:cubicBezTo>
                  <a:cubicBezTo>
                    <a:pt x="200" y="316"/>
                    <a:pt x="198" y="314"/>
                    <a:pt x="196" y="313"/>
                  </a:cubicBezTo>
                  <a:cubicBezTo>
                    <a:pt x="208" y="295"/>
                    <a:pt x="208" y="295"/>
                    <a:pt x="208" y="295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192" y="310"/>
                    <a:pt x="192" y="310"/>
                    <a:pt x="192" y="310"/>
                  </a:cubicBezTo>
                  <a:cubicBezTo>
                    <a:pt x="190" y="309"/>
                    <a:pt x="188" y="307"/>
                    <a:pt x="185" y="306"/>
                  </a:cubicBezTo>
                  <a:cubicBezTo>
                    <a:pt x="198" y="288"/>
                    <a:pt x="198" y="288"/>
                    <a:pt x="198" y="288"/>
                  </a:cubicBezTo>
                  <a:cubicBezTo>
                    <a:pt x="195" y="285"/>
                    <a:pt x="195" y="285"/>
                    <a:pt x="195" y="285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180" y="302"/>
                    <a:pt x="177" y="300"/>
                    <a:pt x="175" y="298"/>
                  </a:cubicBezTo>
                  <a:cubicBezTo>
                    <a:pt x="188" y="281"/>
                    <a:pt x="188" y="281"/>
                    <a:pt x="188" y="281"/>
                  </a:cubicBezTo>
                  <a:cubicBezTo>
                    <a:pt x="185" y="278"/>
                    <a:pt x="185" y="278"/>
                    <a:pt x="185" y="27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07" y="249"/>
                    <a:pt x="52" y="188"/>
                    <a:pt x="9" y="117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56" y="211"/>
                    <a:pt x="134" y="288"/>
                    <a:pt x="226" y="341"/>
                  </a:cubicBezTo>
                  <a:cubicBezTo>
                    <a:pt x="321" y="395"/>
                    <a:pt x="430" y="424"/>
                    <a:pt x="540" y="424"/>
                  </a:cubicBezTo>
                  <a:cubicBezTo>
                    <a:pt x="582" y="424"/>
                    <a:pt x="623" y="420"/>
                    <a:pt x="663" y="412"/>
                  </a:cubicBezTo>
                  <a:cubicBezTo>
                    <a:pt x="664" y="412"/>
                    <a:pt x="664" y="412"/>
                    <a:pt x="664" y="412"/>
                  </a:cubicBezTo>
                  <a:cubicBezTo>
                    <a:pt x="763" y="311"/>
                    <a:pt x="763" y="311"/>
                    <a:pt x="763" y="311"/>
                  </a:cubicBezTo>
                  <a:cubicBezTo>
                    <a:pt x="757" y="305"/>
                    <a:pt x="757" y="305"/>
                    <a:pt x="757" y="305"/>
                  </a:cubicBezTo>
                  <a:lnTo>
                    <a:pt x="660" y="405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4" name="Freeform 82"/>
            <p:cNvSpPr/>
            <p:nvPr/>
          </p:nvSpPr>
          <p:spPr bwMode="auto">
            <a:xfrm>
              <a:off x="11439526" y="825500"/>
              <a:ext cx="4062413" cy="2122488"/>
            </a:xfrm>
            <a:custGeom>
              <a:avLst/>
              <a:gdLst>
                <a:gd name="T0" fmla="*/ 0 w 1083"/>
                <a:gd name="T1" fmla="*/ 318 h 566"/>
                <a:gd name="T2" fmla="*/ 141 w 1083"/>
                <a:gd name="T3" fmla="*/ 100 h 566"/>
                <a:gd name="T4" fmla="*/ 170 w 1083"/>
                <a:gd name="T5" fmla="*/ 109 h 566"/>
                <a:gd name="T6" fmla="*/ 174 w 1083"/>
                <a:gd name="T7" fmla="*/ 81 h 566"/>
                <a:gd name="T8" fmla="*/ 203 w 1083"/>
                <a:gd name="T9" fmla="*/ 92 h 566"/>
                <a:gd name="T10" fmla="*/ 208 w 1083"/>
                <a:gd name="T11" fmla="*/ 65 h 566"/>
                <a:gd name="T12" fmla="*/ 236 w 1083"/>
                <a:gd name="T13" fmla="*/ 77 h 566"/>
                <a:gd name="T14" fmla="*/ 243 w 1083"/>
                <a:gd name="T15" fmla="*/ 50 h 566"/>
                <a:gd name="T16" fmla="*/ 270 w 1083"/>
                <a:gd name="T17" fmla="*/ 64 h 566"/>
                <a:gd name="T18" fmla="*/ 279 w 1083"/>
                <a:gd name="T19" fmla="*/ 37 h 566"/>
                <a:gd name="T20" fmla="*/ 305 w 1083"/>
                <a:gd name="T21" fmla="*/ 53 h 566"/>
                <a:gd name="T22" fmla="*/ 315 w 1083"/>
                <a:gd name="T23" fmla="*/ 27 h 566"/>
                <a:gd name="T24" fmla="*/ 341 w 1083"/>
                <a:gd name="T25" fmla="*/ 44 h 566"/>
                <a:gd name="T26" fmla="*/ 353 w 1083"/>
                <a:gd name="T27" fmla="*/ 19 h 566"/>
                <a:gd name="T28" fmla="*/ 377 w 1083"/>
                <a:gd name="T29" fmla="*/ 38 h 566"/>
                <a:gd name="T30" fmla="*/ 390 w 1083"/>
                <a:gd name="T31" fmla="*/ 13 h 566"/>
                <a:gd name="T32" fmla="*/ 413 w 1083"/>
                <a:gd name="T33" fmla="*/ 33 h 566"/>
                <a:gd name="T34" fmla="*/ 428 w 1083"/>
                <a:gd name="T35" fmla="*/ 10 h 566"/>
                <a:gd name="T36" fmla="*/ 449 w 1083"/>
                <a:gd name="T37" fmla="*/ 31 h 566"/>
                <a:gd name="T38" fmla="*/ 466 w 1083"/>
                <a:gd name="T39" fmla="*/ 8 h 566"/>
                <a:gd name="T40" fmla="*/ 487 w 1083"/>
                <a:gd name="T41" fmla="*/ 9 h 566"/>
                <a:gd name="T42" fmla="*/ 502 w 1083"/>
                <a:gd name="T43" fmla="*/ 32 h 566"/>
                <a:gd name="T44" fmla="*/ 525 w 1083"/>
                <a:gd name="T45" fmla="*/ 11 h 566"/>
                <a:gd name="T46" fmla="*/ 539 w 1083"/>
                <a:gd name="T47" fmla="*/ 35 h 566"/>
                <a:gd name="T48" fmla="*/ 562 w 1083"/>
                <a:gd name="T49" fmla="*/ 15 h 566"/>
                <a:gd name="T50" fmla="*/ 575 w 1083"/>
                <a:gd name="T51" fmla="*/ 40 h 566"/>
                <a:gd name="T52" fmla="*/ 600 w 1083"/>
                <a:gd name="T53" fmla="*/ 22 h 566"/>
                <a:gd name="T54" fmla="*/ 611 w 1083"/>
                <a:gd name="T55" fmla="*/ 48 h 566"/>
                <a:gd name="T56" fmla="*/ 637 w 1083"/>
                <a:gd name="T57" fmla="*/ 31 h 566"/>
                <a:gd name="T58" fmla="*/ 646 w 1083"/>
                <a:gd name="T59" fmla="*/ 58 h 566"/>
                <a:gd name="T60" fmla="*/ 673 w 1083"/>
                <a:gd name="T61" fmla="*/ 43 h 566"/>
                <a:gd name="T62" fmla="*/ 681 w 1083"/>
                <a:gd name="T63" fmla="*/ 70 h 566"/>
                <a:gd name="T64" fmla="*/ 709 w 1083"/>
                <a:gd name="T65" fmla="*/ 56 h 566"/>
                <a:gd name="T66" fmla="*/ 715 w 1083"/>
                <a:gd name="T67" fmla="*/ 84 h 566"/>
                <a:gd name="T68" fmla="*/ 744 w 1083"/>
                <a:gd name="T69" fmla="*/ 72 h 566"/>
                <a:gd name="T70" fmla="*/ 748 w 1083"/>
                <a:gd name="T71" fmla="*/ 100 h 566"/>
                <a:gd name="T72" fmla="*/ 777 w 1083"/>
                <a:gd name="T73" fmla="*/ 90 h 566"/>
                <a:gd name="T74" fmla="*/ 780 w 1083"/>
                <a:gd name="T75" fmla="*/ 119 h 566"/>
                <a:gd name="T76" fmla="*/ 810 w 1083"/>
                <a:gd name="T77" fmla="*/ 110 h 566"/>
                <a:gd name="T78" fmla="*/ 810 w 1083"/>
                <a:gd name="T79" fmla="*/ 139 h 566"/>
                <a:gd name="T80" fmla="*/ 841 w 1083"/>
                <a:gd name="T81" fmla="*/ 132 h 566"/>
                <a:gd name="T82" fmla="*/ 840 w 1083"/>
                <a:gd name="T83" fmla="*/ 160 h 566"/>
                <a:gd name="T84" fmla="*/ 871 w 1083"/>
                <a:gd name="T85" fmla="*/ 155 h 566"/>
                <a:gd name="T86" fmla="*/ 868 w 1083"/>
                <a:gd name="T87" fmla="*/ 184 h 566"/>
                <a:gd name="T88" fmla="*/ 899 w 1083"/>
                <a:gd name="T89" fmla="*/ 181 h 566"/>
                <a:gd name="T90" fmla="*/ 894 w 1083"/>
                <a:gd name="T91" fmla="*/ 209 h 566"/>
                <a:gd name="T92" fmla="*/ 926 w 1083"/>
                <a:gd name="T93" fmla="*/ 208 h 566"/>
                <a:gd name="T94" fmla="*/ 919 w 1083"/>
                <a:gd name="T95" fmla="*/ 236 h 566"/>
                <a:gd name="T96" fmla="*/ 951 w 1083"/>
                <a:gd name="T97" fmla="*/ 237 h 566"/>
                <a:gd name="T98" fmla="*/ 943 w 1083"/>
                <a:gd name="T99" fmla="*/ 265 h 566"/>
                <a:gd name="T100" fmla="*/ 974 w 1083"/>
                <a:gd name="T101" fmla="*/ 267 h 566"/>
                <a:gd name="T102" fmla="*/ 964 w 1083"/>
                <a:gd name="T103" fmla="*/ 294 h 566"/>
                <a:gd name="T104" fmla="*/ 995 w 1083"/>
                <a:gd name="T105" fmla="*/ 299 h 566"/>
                <a:gd name="T106" fmla="*/ 984 w 1083"/>
                <a:gd name="T107" fmla="*/ 325 h 566"/>
                <a:gd name="T108" fmla="*/ 1014 w 1083"/>
                <a:gd name="T109" fmla="*/ 332 h 566"/>
                <a:gd name="T110" fmla="*/ 1001 w 1083"/>
                <a:gd name="T111" fmla="*/ 357 h 566"/>
                <a:gd name="T112" fmla="*/ 1031 w 1083"/>
                <a:gd name="T113" fmla="*/ 365 h 566"/>
                <a:gd name="T114" fmla="*/ 1017 w 1083"/>
                <a:gd name="T115" fmla="*/ 390 h 566"/>
                <a:gd name="T116" fmla="*/ 1046 w 1083"/>
                <a:gd name="T117" fmla="*/ 400 h 566"/>
                <a:gd name="T118" fmla="*/ 1031 w 1083"/>
                <a:gd name="T119" fmla="*/ 424 h 566"/>
                <a:gd name="T120" fmla="*/ 1074 w 1083"/>
                <a:gd name="T121" fmla="*/ 49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83" h="566">
                  <a:moveTo>
                    <a:pt x="1083" y="491"/>
                  </a:moveTo>
                  <a:cubicBezTo>
                    <a:pt x="1052" y="354"/>
                    <a:pt x="974" y="229"/>
                    <a:pt x="864" y="140"/>
                  </a:cubicBezTo>
                  <a:cubicBezTo>
                    <a:pt x="752" y="50"/>
                    <a:pt x="611" y="0"/>
                    <a:pt x="467" y="0"/>
                  </a:cubicBezTo>
                  <a:cubicBezTo>
                    <a:pt x="314" y="0"/>
                    <a:pt x="167" y="55"/>
                    <a:pt x="52" y="155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" y="320"/>
                    <a:pt x="8" y="320"/>
                    <a:pt x="8" y="320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83" y="139"/>
                    <a:pt x="110" y="120"/>
                    <a:pt x="138" y="103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4" y="99"/>
                    <a:pt x="146" y="97"/>
                    <a:pt x="148" y="96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4" y="92"/>
                    <a:pt x="157" y="91"/>
                    <a:pt x="159" y="90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5" y="86"/>
                    <a:pt x="168" y="85"/>
                    <a:pt x="170" y="83"/>
                  </a:cubicBezTo>
                  <a:cubicBezTo>
                    <a:pt x="181" y="103"/>
                    <a:pt x="181" y="103"/>
                    <a:pt x="181" y="103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7" y="80"/>
                    <a:pt x="179" y="79"/>
                    <a:pt x="182" y="7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85" y="76"/>
                    <a:pt x="185" y="76"/>
                    <a:pt x="185" y="76"/>
                  </a:cubicBezTo>
                  <a:cubicBezTo>
                    <a:pt x="188" y="74"/>
                    <a:pt x="190" y="73"/>
                    <a:pt x="193" y="72"/>
                  </a:cubicBezTo>
                  <a:cubicBezTo>
                    <a:pt x="203" y="92"/>
                    <a:pt x="203" y="92"/>
                    <a:pt x="203" y="92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99" y="69"/>
                    <a:pt x="202" y="68"/>
                    <a:pt x="204" y="6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17" y="85"/>
                    <a:pt x="217" y="85"/>
                    <a:pt x="217" y="8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11" y="63"/>
                    <a:pt x="213" y="62"/>
                    <a:pt x="216" y="61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9" y="80"/>
                    <a:pt x="229" y="80"/>
                    <a:pt x="229" y="80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22" y="58"/>
                    <a:pt x="225" y="57"/>
                    <a:pt x="227" y="5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4" y="54"/>
                    <a:pt x="237" y="52"/>
                    <a:pt x="239" y="5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51" y="71"/>
                    <a:pt x="251" y="71"/>
                    <a:pt x="251" y="71"/>
                  </a:cubicBezTo>
                  <a:cubicBezTo>
                    <a:pt x="243" y="50"/>
                    <a:pt x="243" y="50"/>
                    <a:pt x="243" y="50"/>
                  </a:cubicBezTo>
                  <a:cubicBezTo>
                    <a:pt x="246" y="49"/>
                    <a:pt x="248" y="48"/>
                    <a:pt x="251" y="47"/>
                  </a:cubicBezTo>
                  <a:cubicBezTo>
                    <a:pt x="259" y="68"/>
                    <a:pt x="259" y="68"/>
                    <a:pt x="259" y="68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8" y="45"/>
                    <a:pt x="260" y="44"/>
                    <a:pt x="263" y="43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67" y="41"/>
                    <a:pt x="267" y="41"/>
                    <a:pt x="267" y="41"/>
                  </a:cubicBezTo>
                  <a:cubicBezTo>
                    <a:pt x="270" y="40"/>
                    <a:pt x="272" y="39"/>
                    <a:pt x="275" y="39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79" y="37"/>
                    <a:pt x="279" y="37"/>
                    <a:pt x="279" y="37"/>
                  </a:cubicBezTo>
                  <a:cubicBezTo>
                    <a:pt x="282" y="36"/>
                    <a:pt x="284" y="36"/>
                    <a:pt x="287" y="35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7" y="55"/>
                    <a:pt x="297" y="55"/>
                    <a:pt x="297" y="55"/>
                  </a:cubicBezTo>
                  <a:cubicBezTo>
                    <a:pt x="291" y="34"/>
                    <a:pt x="291" y="34"/>
                    <a:pt x="291" y="34"/>
                  </a:cubicBezTo>
                  <a:cubicBezTo>
                    <a:pt x="294" y="33"/>
                    <a:pt x="296" y="32"/>
                    <a:pt x="299" y="31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6" y="29"/>
                    <a:pt x="309" y="29"/>
                    <a:pt x="311" y="28"/>
                  </a:cubicBezTo>
                  <a:cubicBezTo>
                    <a:pt x="317" y="50"/>
                    <a:pt x="317" y="50"/>
                    <a:pt x="317" y="50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15" y="27"/>
                    <a:pt x="315" y="27"/>
                    <a:pt x="315" y="27"/>
                  </a:cubicBezTo>
                  <a:cubicBezTo>
                    <a:pt x="318" y="26"/>
                    <a:pt x="321" y="26"/>
                    <a:pt x="324" y="25"/>
                  </a:cubicBezTo>
                  <a:cubicBezTo>
                    <a:pt x="329" y="47"/>
                    <a:pt x="329" y="47"/>
                    <a:pt x="329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28" y="24"/>
                    <a:pt x="328" y="24"/>
                    <a:pt x="328" y="24"/>
                  </a:cubicBezTo>
                  <a:cubicBezTo>
                    <a:pt x="331" y="23"/>
                    <a:pt x="333" y="23"/>
                    <a:pt x="336" y="22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0" y="21"/>
                    <a:pt x="340" y="21"/>
                    <a:pt x="340" y="21"/>
                  </a:cubicBezTo>
                  <a:cubicBezTo>
                    <a:pt x="343" y="21"/>
                    <a:pt x="346" y="20"/>
                    <a:pt x="348" y="20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7" y="41"/>
                    <a:pt x="357" y="41"/>
                    <a:pt x="357" y="41"/>
                  </a:cubicBezTo>
                  <a:cubicBezTo>
                    <a:pt x="353" y="19"/>
                    <a:pt x="353" y="19"/>
                    <a:pt x="353" y="19"/>
                  </a:cubicBezTo>
                  <a:cubicBezTo>
                    <a:pt x="355" y="18"/>
                    <a:pt x="358" y="18"/>
                    <a:pt x="361" y="17"/>
                  </a:cubicBezTo>
                  <a:cubicBezTo>
                    <a:pt x="365" y="39"/>
                    <a:pt x="365" y="39"/>
                    <a:pt x="365" y="39"/>
                  </a:cubicBezTo>
                  <a:cubicBezTo>
                    <a:pt x="369" y="39"/>
                    <a:pt x="369" y="39"/>
                    <a:pt x="369" y="39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8" y="16"/>
                    <a:pt x="371" y="16"/>
                    <a:pt x="373" y="15"/>
                  </a:cubicBezTo>
                  <a:cubicBezTo>
                    <a:pt x="377" y="38"/>
                    <a:pt x="377" y="38"/>
                    <a:pt x="377" y="38"/>
                  </a:cubicBezTo>
                  <a:cubicBezTo>
                    <a:pt x="381" y="37"/>
                    <a:pt x="381" y="37"/>
                    <a:pt x="381" y="37"/>
                  </a:cubicBezTo>
                  <a:cubicBezTo>
                    <a:pt x="377" y="15"/>
                    <a:pt x="377" y="15"/>
                    <a:pt x="377" y="15"/>
                  </a:cubicBezTo>
                  <a:cubicBezTo>
                    <a:pt x="380" y="14"/>
                    <a:pt x="383" y="14"/>
                    <a:pt x="386" y="14"/>
                  </a:cubicBezTo>
                  <a:cubicBezTo>
                    <a:pt x="389" y="36"/>
                    <a:pt x="389" y="36"/>
                    <a:pt x="389" y="36"/>
                  </a:cubicBezTo>
                  <a:cubicBezTo>
                    <a:pt x="393" y="35"/>
                    <a:pt x="393" y="35"/>
                    <a:pt x="393" y="35"/>
                  </a:cubicBezTo>
                  <a:cubicBezTo>
                    <a:pt x="390" y="13"/>
                    <a:pt x="390" y="13"/>
                    <a:pt x="390" y="13"/>
                  </a:cubicBezTo>
                  <a:cubicBezTo>
                    <a:pt x="393" y="13"/>
                    <a:pt x="396" y="12"/>
                    <a:pt x="398" y="12"/>
                  </a:cubicBezTo>
                  <a:cubicBezTo>
                    <a:pt x="401" y="34"/>
                    <a:pt x="401" y="34"/>
                    <a:pt x="401" y="34"/>
                  </a:cubicBezTo>
                  <a:cubicBezTo>
                    <a:pt x="405" y="34"/>
                    <a:pt x="405" y="34"/>
                    <a:pt x="405" y="34"/>
                  </a:cubicBezTo>
                  <a:cubicBezTo>
                    <a:pt x="403" y="12"/>
                    <a:pt x="403" y="12"/>
                    <a:pt x="403" y="12"/>
                  </a:cubicBezTo>
                  <a:cubicBezTo>
                    <a:pt x="405" y="11"/>
                    <a:pt x="408" y="11"/>
                    <a:pt x="411" y="11"/>
                  </a:cubicBezTo>
                  <a:cubicBezTo>
                    <a:pt x="413" y="33"/>
                    <a:pt x="413" y="33"/>
                    <a:pt x="413" y="33"/>
                  </a:cubicBezTo>
                  <a:cubicBezTo>
                    <a:pt x="417" y="33"/>
                    <a:pt x="417" y="33"/>
                    <a:pt x="417" y="33"/>
                  </a:cubicBezTo>
                  <a:cubicBezTo>
                    <a:pt x="415" y="10"/>
                    <a:pt x="415" y="10"/>
                    <a:pt x="415" y="10"/>
                  </a:cubicBezTo>
                  <a:cubicBezTo>
                    <a:pt x="418" y="10"/>
                    <a:pt x="421" y="10"/>
                    <a:pt x="424" y="10"/>
                  </a:cubicBezTo>
                  <a:cubicBezTo>
                    <a:pt x="425" y="32"/>
                    <a:pt x="425" y="32"/>
                    <a:pt x="425" y="32"/>
                  </a:cubicBezTo>
                  <a:cubicBezTo>
                    <a:pt x="429" y="32"/>
                    <a:pt x="429" y="32"/>
                    <a:pt x="429" y="32"/>
                  </a:cubicBezTo>
                  <a:cubicBezTo>
                    <a:pt x="428" y="10"/>
                    <a:pt x="428" y="10"/>
                    <a:pt x="428" y="10"/>
                  </a:cubicBezTo>
                  <a:cubicBezTo>
                    <a:pt x="431" y="9"/>
                    <a:pt x="433" y="9"/>
                    <a:pt x="436" y="9"/>
                  </a:cubicBezTo>
                  <a:cubicBezTo>
                    <a:pt x="437" y="32"/>
                    <a:pt x="437" y="32"/>
                    <a:pt x="437" y="32"/>
                  </a:cubicBezTo>
                  <a:cubicBezTo>
                    <a:pt x="441" y="31"/>
                    <a:pt x="441" y="31"/>
                    <a:pt x="441" y="31"/>
                  </a:cubicBezTo>
                  <a:cubicBezTo>
                    <a:pt x="440" y="9"/>
                    <a:pt x="440" y="9"/>
                    <a:pt x="440" y="9"/>
                  </a:cubicBezTo>
                  <a:cubicBezTo>
                    <a:pt x="443" y="9"/>
                    <a:pt x="446" y="9"/>
                    <a:pt x="449" y="9"/>
                  </a:cubicBezTo>
                  <a:cubicBezTo>
                    <a:pt x="449" y="31"/>
                    <a:pt x="449" y="31"/>
                    <a:pt x="449" y="31"/>
                  </a:cubicBezTo>
                  <a:cubicBezTo>
                    <a:pt x="454" y="31"/>
                    <a:pt x="454" y="31"/>
                    <a:pt x="454" y="31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8"/>
                    <a:pt x="461" y="8"/>
                  </a:cubicBezTo>
                  <a:cubicBezTo>
                    <a:pt x="462" y="31"/>
                    <a:pt x="462" y="31"/>
                    <a:pt x="462" y="31"/>
                  </a:cubicBezTo>
                  <a:cubicBezTo>
                    <a:pt x="466" y="31"/>
                    <a:pt x="466" y="31"/>
                    <a:pt x="466" y="31"/>
                  </a:cubicBezTo>
                  <a:cubicBezTo>
                    <a:pt x="466" y="8"/>
                    <a:pt x="466" y="8"/>
                    <a:pt x="466" y="8"/>
                  </a:cubicBezTo>
                  <a:cubicBezTo>
                    <a:pt x="466" y="8"/>
                    <a:pt x="467" y="8"/>
                    <a:pt x="467" y="8"/>
                  </a:cubicBezTo>
                  <a:cubicBezTo>
                    <a:pt x="469" y="8"/>
                    <a:pt x="472" y="8"/>
                    <a:pt x="474" y="8"/>
                  </a:cubicBezTo>
                  <a:cubicBezTo>
                    <a:pt x="474" y="31"/>
                    <a:pt x="474" y="31"/>
                    <a:pt x="474" y="31"/>
                  </a:cubicBezTo>
                  <a:cubicBezTo>
                    <a:pt x="478" y="31"/>
                    <a:pt x="478" y="31"/>
                    <a:pt x="478" y="31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81" y="8"/>
                    <a:pt x="484" y="9"/>
                    <a:pt x="487" y="9"/>
                  </a:cubicBezTo>
                  <a:cubicBezTo>
                    <a:pt x="486" y="31"/>
                    <a:pt x="486" y="31"/>
                    <a:pt x="486" y="31"/>
                  </a:cubicBezTo>
                  <a:cubicBezTo>
                    <a:pt x="490" y="31"/>
                    <a:pt x="490" y="31"/>
                    <a:pt x="490" y="31"/>
                  </a:cubicBezTo>
                  <a:cubicBezTo>
                    <a:pt x="491" y="9"/>
                    <a:pt x="491" y="9"/>
                    <a:pt x="491" y="9"/>
                  </a:cubicBezTo>
                  <a:cubicBezTo>
                    <a:pt x="494" y="9"/>
                    <a:pt x="497" y="9"/>
                    <a:pt x="499" y="9"/>
                  </a:cubicBezTo>
                  <a:cubicBezTo>
                    <a:pt x="498" y="32"/>
                    <a:pt x="498" y="32"/>
                    <a:pt x="498" y="32"/>
                  </a:cubicBezTo>
                  <a:cubicBezTo>
                    <a:pt x="502" y="32"/>
                    <a:pt x="502" y="32"/>
                    <a:pt x="502" y="32"/>
                  </a:cubicBezTo>
                  <a:cubicBezTo>
                    <a:pt x="504" y="9"/>
                    <a:pt x="504" y="9"/>
                    <a:pt x="504" y="9"/>
                  </a:cubicBezTo>
                  <a:cubicBezTo>
                    <a:pt x="506" y="9"/>
                    <a:pt x="509" y="10"/>
                    <a:pt x="512" y="10"/>
                  </a:cubicBezTo>
                  <a:cubicBezTo>
                    <a:pt x="510" y="32"/>
                    <a:pt x="510" y="32"/>
                    <a:pt x="510" y="32"/>
                  </a:cubicBezTo>
                  <a:cubicBezTo>
                    <a:pt x="515" y="33"/>
                    <a:pt x="515" y="33"/>
                    <a:pt x="515" y="33"/>
                  </a:cubicBezTo>
                  <a:cubicBezTo>
                    <a:pt x="516" y="10"/>
                    <a:pt x="516" y="10"/>
                    <a:pt x="516" y="10"/>
                  </a:cubicBezTo>
                  <a:cubicBezTo>
                    <a:pt x="519" y="10"/>
                    <a:pt x="522" y="11"/>
                    <a:pt x="525" y="11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7" y="34"/>
                    <a:pt x="527" y="34"/>
                    <a:pt x="527" y="34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32" y="12"/>
                    <a:pt x="535" y="12"/>
                    <a:pt x="537" y="12"/>
                  </a:cubicBezTo>
                  <a:cubicBezTo>
                    <a:pt x="535" y="35"/>
                    <a:pt x="535" y="35"/>
                    <a:pt x="535" y="35"/>
                  </a:cubicBezTo>
                  <a:cubicBezTo>
                    <a:pt x="539" y="35"/>
                    <a:pt x="539" y="35"/>
                    <a:pt x="539" y="35"/>
                  </a:cubicBezTo>
                  <a:cubicBezTo>
                    <a:pt x="542" y="13"/>
                    <a:pt x="542" y="13"/>
                    <a:pt x="542" y="13"/>
                  </a:cubicBezTo>
                  <a:cubicBezTo>
                    <a:pt x="544" y="13"/>
                    <a:pt x="547" y="13"/>
                    <a:pt x="550" y="14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51" y="37"/>
                    <a:pt x="551" y="37"/>
                    <a:pt x="551" y="37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57" y="15"/>
                    <a:pt x="560" y="15"/>
                    <a:pt x="562" y="15"/>
                  </a:cubicBezTo>
                  <a:cubicBezTo>
                    <a:pt x="559" y="38"/>
                    <a:pt x="559" y="38"/>
                    <a:pt x="559" y="38"/>
                  </a:cubicBezTo>
                  <a:cubicBezTo>
                    <a:pt x="563" y="38"/>
                    <a:pt x="563" y="38"/>
                    <a:pt x="563" y="38"/>
                  </a:cubicBezTo>
                  <a:cubicBezTo>
                    <a:pt x="567" y="16"/>
                    <a:pt x="567" y="16"/>
                    <a:pt x="567" y="16"/>
                  </a:cubicBezTo>
                  <a:cubicBezTo>
                    <a:pt x="569" y="17"/>
                    <a:pt x="572" y="17"/>
                    <a:pt x="575" y="17"/>
                  </a:cubicBezTo>
                  <a:cubicBezTo>
                    <a:pt x="571" y="40"/>
                    <a:pt x="571" y="40"/>
                    <a:pt x="571" y="40"/>
                  </a:cubicBezTo>
                  <a:cubicBezTo>
                    <a:pt x="575" y="40"/>
                    <a:pt x="575" y="40"/>
                    <a:pt x="575" y="40"/>
                  </a:cubicBezTo>
                  <a:cubicBezTo>
                    <a:pt x="579" y="18"/>
                    <a:pt x="579" y="18"/>
                    <a:pt x="579" y="18"/>
                  </a:cubicBezTo>
                  <a:cubicBezTo>
                    <a:pt x="582" y="19"/>
                    <a:pt x="585" y="19"/>
                    <a:pt x="587" y="20"/>
                  </a:cubicBezTo>
                  <a:cubicBezTo>
                    <a:pt x="583" y="42"/>
                    <a:pt x="583" y="42"/>
                    <a:pt x="583" y="42"/>
                  </a:cubicBezTo>
                  <a:cubicBezTo>
                    <a:pt x="587" y="43"/>
                    <a:pt x="587" y="43"/>
                    <a:pt x="587" y="43"/>
                  </a:cubicBezTo>
                  <a:cubicBezTo>
                    <a:pt x="592" y="21"/>
                    <a:pt x="592" y="21"/>
                    <a:pt x="592" y="21"/>
                  </a:cubicBezTo>
                  <a:cubicBezTo>
                    <a:pt x="594" y="21"/>
                    <a:pt x="597" y="22"/>
                    <a:pt x="600" y="22"/>
                  </a:cubicBezTo>
                  <a:cubicBezTo>
                    <a:pt x="595" y="44"/>
                    <a:pt x="595" y="44"/>
                    <a:pt x="595" y="44"/>
                  </a:cubicBezTo>
                  <a:cubicBezTo>
                    <a:pt x="599" y="45"/>
                    <a:pt x="599" y="45"/>
                    <a:pt x="599" y="45"/>
                  </a:cubicBezTo>
                  <a:cubicBezTo>
                    <a:pt x="604" y="23"/>
                    <a:pt x="604" y="23"/>
                    <a:pt x="604" y="23"/>
                  </a:cubicBezTo>
                  <a:cubicBezTo>
                    <a:pt x="607" y="24"/>
                    <a:pt x="609" y="24"/>
                    <a:pt x="612" y="25"/>
                  </a:cubicBezTo>
                  <a:cubicBezTo>
                    <a:pt x="607" y="47"/>
                    <a:pt x="607" y="47"/>
                    <a:pt x="607" y="47"/>
                  </a:cubicBezTo>
                  <a:cubicBezTo>
                    <a:pt x="611" y="48"/>
                    <a:pt x="611" y="48"/>
                    <a:pt x="611" y="48"/>
                  </a:cubicBezTo>
                  <a:cubicBezTo>
                    <a:pt x="616" y="26"/>
                    <a:pt x="616" y="26"/>
                    <a:pt x="616" y="26"/>
                  </a:cubicBezTo>
                  <a:cubicBezTo>
                    <a:pt x="619" y="27"/>
                    <a:pt x="622" y="27"/>
                    <a:pt x="625" y="28"/>
                  </a:cubicBezTo>
                  <a:cubicBezTo>
                    <a:pt x="619" y="50"/>
                    <a:pt x="619" y="50"/>
                    <a:pt x="619" y="50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31" y="30"/>
                    <a:pt x="634" y="31"/>
                    <a:pt x="637" y="31"/>
                  </a:cubicBezTo>
                  <a:cubicBezTo>
                    <a:pt x="631" y="53"/>
                    <a:pt x="631" y="53"/>
                    <a:pt x="631" y="53"/>
                  </a:cubicBezTo>
                  <a:cubicBezTo>
                    <a:pt x="635" y="54"/>
                    <a:pt x="635" y="54"/>
                    <a:pt x="635" y="54"/>
                  </a:cubicBezTo>
                  <a:cubicBezTo>
                    <a:pt x="641" y="33"/>
                    <a:pt x="641" y="33"/>
                    <a:pt x="641" y="33"/>
                  </a:cubicBezTo>
                  <a:cubicBezTo>
                    <a:pt x="644" y="33"/>
                    <a:pt x="646" y="34"/>
                    <a:pt x="649" y="35"/>
                  </a:cubicBezTo>
                  <a:cubicBezTo>
                    <a:pt x="642" y="57"/>
                    <a:pt x="642" y="57"/>
                    <a:pt x="642" y="57"/>
                  </a:cubicBezTo>
                  <a:cubicBezTo>
                    <a:pt x="646" y="58"/>
                    <a:pt x="646" y="58"/>
                    <a:pt x="646" y="58"/>
                  </a:cubicBezTo>
                  <a:cubicBezTo>
                    <a:pt x="653" y="36"/>
                    <a:pt x="653" y="36"/>
                    <a:pt x="653" y="36"/>
                  </a:cubicBezTo>
                  <a:cubicBezTo>
                    <a:pt x="656" y="37"/>
                    <a:pt x="659" y="38"/>
                    <a:pt x="661" y="39"/>
                  </a:cubicBezTo>
                  <a:cubicBezTo>
                    <a:pt x="654" y="60"/>
                    <a:pt x="654" y="60"/>
                    <a:pt x="654" y="60"/>
                  </a:cubicBezTo>
                  <a:cubicBezTo>
                    <a:pt x="658" y="62"/>
                    <a:pt x="658" y="62"/>
                    <a:pt x="658" y="62"/>
                  </a:cubicBezTo>
                  <a:cubicBezTo>
                    <a:pt x="665" y="40"/>
                    <a:pt x="665" y="40"/>
                    <a:pt x="665" y="40"/>
                  </a:cubicBezTo>
                  <a:cubicBezTo>
                    <a:pt x="668" y="41"/>
                    <a:pt x="671" y="42"/>
                    <a:pt x="673" y="43"/>
                  </a:cubicBezTo>
                  <a:cubicBezTo>
                    <a:pt x="666" y="64"/>
                    <a:pt x="666" y="64"/>
                    <a:pt x="666" y="64"/>
                  </a:cubicBezTo>
                  <a:cubicBezTo>
                    <a:pt x="670" y="66"/>
                    <a:pt x="670" y="66"/>
                    <a:pt x="670" y="66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80" y="45"/>
                    <a:pt x="683" y="46"/>
                    <a:pt x="685" y="47"/>
                  </a:cubicBezTo>
                  <a:cubicBezTo>
                    <a:pt x="677" y="69"/>
                    <a:pt x="677" y="69"/>
                    <a:pt x="677" y="69"/>
                  </a:cubicBezTo>
                  <a:cubicBezTo>
                    <a:pt x="681" y="70"/>
                    <a:pt x="681" y="70"/>
                    <a:pt x="681" y="70"/>
                  </a:cubicBezTo>
                  <a:cubicBezTo>
                    <a:pt x="689" y="49"/>
                    <a:pt x="689" y="49"/>
                    <a:pt x="689" y="49"/>
                  </a:cubicBezTo>
                  <a:cubicBezTo>
                    <a:pt x="692" y="50"/>
                    <a:pt x="695" y="51"/>
                    <a:pt x="697" y="52"/>
                  </a:cubicBezTo>
                  <a:cubicBezTo>
                    <a:pt x="689" y="73"/>
                    <a:pt x="689" y="73"/>
                    <a:pt x="689" y="73"/>
                  </a:cubicBezTo>
                  <a:cubicBezTo>
                    <a:pt x="692" y="74"/>
                    <a:pt x="692" y="74"/>
                    <a:pt x="692" y="74"/>
                  </a:cubicBezTo>
                  <a:cubicBezTo>
                    <a:pt x="701" y="53"/>
                    <a:pt x="701" y="53"/>
                    <a:pt x="701" y="53"/>
                  </a:cubicBezTo>
                  <a:cubicBezTo>
                    <a:pt x="704" y="54"/>
                    <a:pt x="706" y="55"/>
                    <a:pt x="709" y="56"/>
                  </a:cubicBezTo>
                  <a:cubicBezTo>
                    <a:pt x="700" y="78"/>
                    <a:pt x="700" y="78"/>
                    <a:pt x="700" y="78"/>
                  </a:cubicBezTo>
                  <a:cubicBezTo>
                    <a:pt x="704" y="79"/>
                    <a:pt x="704" y="79"/>
                    <a:pt x="704" y="79"/>
                  </a:cubicBezTo>
                  <a:cubicBezTo>
                    <a:pt x="713" y="58"/>
                    <a:pt x="713" y="58"/>
                    <a:pt x="713" y="58"/>
                  </a:cubicBezTo>
                  <a:cubicBezTo>
                    <a:pt x="715" y="59"/>
                    <a:pt x="718" y="60"/>
                    <a:pt x="721" y="61"/>
                  </a:cubicBezTo>
                  <a:cubicBezTo>
                    <a:pt x="711" y="82"/>
                    <a:pt x="711" y="82"/>
                    <a:pt x="711" y="82"/>
                  </a:cubicBezTo>
                  <a:cubicBezTo>
                    <a:pt x="715" y="84"/>
                    <a:pt x="715" y="84"/>
                    <a:pt x="715" y="84"/>
                  </a:cubicBezTo>
                  <a:cubicBezTo>
                    <a:pt x="725" y="63"/>
                    <a:pt x="725" y="63"/>
                    <a:pt x="725" y="63"/>
                  </a:cubicBezTo>
                  <a:cubicBezTo>
                    <a:pt x="727" y="64"/>
                    <a:pt x="730" y="65"/>
                    <a:pt x="732" y="67"/>
                  </a:cubicBezTo>
                  <a:cubicBezTo>
                    <a:pt x="722" y="88"/>
                    <a:pt x="722" y="88"/>
                    <a:pt x="722" y="88"/>
                  </a:cubicBezTo>
                  <a:cubicBezTo>
                    <a:pt x="726" y="89"/>
                    <a:pt x="726" y="89"/>
                    <a:pt x="726" y="89"/>
                  </a:cubicBezTo>
                  <a:cubicBezTo>
                    <a:pt x="736" y="68"/>
                    <a:pt x="736" y="68"/>
                    <a:pt x="736" y="68"/>
                  </a:cubicBezTo>
                  <a:cubicBezTo>
                    <a:pt x="739" y="70"/>
                    <a:pt x="741" y="71"/>
                    <a:pt x="744" y="72"/>
                  </a:cubicBezTo>
                  <a:cubicBezTo>
                    <a:pt x="733" y="93"/>
                    <a:pt x="733" y="93"/>
                    <a:pt x="733" y="93"/>
                  </a:cubicBezTo>
                  <a:cubicBezTo>
                    <a:pt x="737" y="95"/>
                    <a:pt x="737" y="95"/>
                    <a:pt x="737" y="95"/>
                  </a:cubicBezTo>
                  <a:cubicBezTo>
                    <a:pt x="748" y="74"/>
                    <a:pt x="748" y="74"/>
                    <a:pt x="748" y="74"/>
                  </a:cubicBezTo>
                  <a:cubicBezTo>
                    <a:pt x="750" y="75"/>
                    <a:pt x="753" y="77"/>
                    <a:pt x="755" y="78"/>
                  </a:cubicBezTo>
                  <a:cubicBezTo>
                    <a:pt x="744" y="98"/>
                    <a:pt x="744" y="98"/>
                    <a:pt x="744" y="98"/>
                  </a:cubicBezTo>
                  <a:cubicBezTo>
                    <a:pt x="748" y="100"/>
                    <a:pt x="748" y="100"/>
                    <a:pt x="748" y="100"/>
                  </a:cubicBezTo>
                  <a:cubicBezTo>
                    <a:pt x="759" y="80"/>
                    <a:pt x="759" y="80"/>
                    <a:pt x="759" y="80"/>
                  </a:cubicBezTo>
                  <a:cubicBezTo>
                    <a:pt x="761" y="81"/>
                    <a:pt x="764" y="82"/>
                    <a:pt x="766" y="84"/>
                  </a:cubicBezTo>
                  <a:cubicBezTo>
                    <a:pt x="755" y="104"/>
                    <a:pt x="755" y="104"/>
                    <a:pt x="755" y="104"/>
                  </a:cubicBezTo>
                  <a:cubicBezTo>
                    <a:pt x="759" y="106"/>
                    <a:pt x="759" y="106"/>
                    <a:pt x="759" y="106"/>
                  </a:cubicBezTo>
                  <a:cubicBezTo>
                    <a:pt x="770" y="86"/>
                    <a:pt x="770" y="86"/>
                    <a:pt x="770" y="86"/>
                  </a:cubicBezTo>
                  <a:cubicBezTo>
                    <a:pt x="772" y="87"/>
                    <a:pt x="775" y="89"/>
                    <a:pt x="777" y="90"/>
                  </a:cubicBezTo>
                  <a:cubicBezTo>
                    <a:pt x="766" y="110"/>
                    <a:pt x="766" y="110"/>
                    <a:pt x="766" y="110"/>
                  </a:cubicBezTo>
                  <a:cubicBezTo>
                    <a:pt x="769" y="112"/>
                    <a:pt x="769" y="112"/>
                    <a:pt x="769" y="112"/>
                  </a:cubicBezTo>
                  <a:cubicBezTo>
                    <a:pt x="781" y="92"/>
                    <a:pt x="781" y="92"/>
                    <a:pt x="781" y="92"/>
                  </a:cubicBezTo>
                  <a:cubicBezTo>
                    <a:pt x="784" y="93"/>
                    <a:pt x="786" y="95"/>
                    <a:pt x="788" y="96"/>
                  </a:cubicBezTo>
                  <a:cubicBezTo>
                    <a:pt x="776" y="116"/>
                    <a:pt x="776" y="116"/>
                    <a:pt x="776" y="116"/>
                  </a:cubicBezTo>
                  <a:cubicBezTo>
                    <a:pt x="780" y="119"/>
                    <a:pt x="780" y="119"/>
                    <a:pt x="780" y="119"/>
                  </a:cubicBezTo>
                  <a:cubicBezTo>
                    <a:pt x="792" y="99"/>
                    <a:pt x="792" y="99"/>
                    <a:pt x="792" y="99"/>
                  </a:cubicBezTo>
                  <a:cubicBezTo>
                    <a:pt x="794" y="100"/>
                    <a:pt x="797" y="102"/>
                    <a:pt x="799" y="103"/>
                  </a:cubicBezTo>
                  <a:cubicBezTo>
                    <a:pt x="787" y="123"/>
                    <a:pt x="787" y="123"/>
                    <a:pt x="787" y="123"/>
                  </a:cubicBezTo>
                  <a:cubicBezTo>
                    <a:pt x="790" y="125"/>
                    <a:pt x="790" y="125"/>
                    <a:pt x="790" y="12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5" y="107"/>
                    <a:pt x="808" y="108"/>
                    <a:pt x="810" y="110"/>
                  </a:cubicBezTo>
                  <a:cubicBezTo>
                    <a:pt x="797" y="129"/>
                    <a:pt x="797" y="129"/>
                    <a:pt x="797" y="129"/>
                  </a:cubicBezTo>
                  <a:cubicBezTo>
                    <a:pt x="800" y="132"/>
                    <a:pt x="800" y="132"/>
                    <a:pt x="800" y="132"/>
                  </a:cubicBezTo>
                  <a:cubicBezTo>
                    <a:pt x="813" y="112"/>
                    <a:pt x="813" y="112"/>
                    <a:pt x="813" y="112"/>
                  </a:cubicBezTo>
                  <a:cubicBezTo>
                    <a:pt x="816" y="114"/>
                    <a:pt x="818" y="115"/>
                    <a:pt x="820" y="117"/>
                  </a:cubicBezTo>
                  <a:cubicBezTo>
                    <a:pt x="807" y="136"/>
                    <a:pt x="807" y="136"/>
                    <a:pt x="807" y="136"/>
                  </a:cubicBezTo>
                  <a:cubicBezTo>
                    <a:pt x="810" y="139"/>
                    <a:pt x="810" y="139"/>
                    <a:pt x="810" y="139"/>
                  </a:cubicBezTo>
                  <a:cubicBezTo>
                    <a:pt x="824" y="119"/>
                    <a:pt x="824" y="119"/>
                    <a:pt x="824" y="119"/>
                  </a:cubicBezTo>
                  <a:cubicBezTo>
                    <a:pt x="826" y="121"/>
                    <a:pt x="829" y="123"/>
                    <a:pt x="831" y="124"/>
                  </a:cubicBezTo>
                  <a:cubicBezTo>
                    <a:pt x="817" y="143"/>
                    <a:pt x="817" y="143"/>
                    <a:pt x="817" y="143"/>
                  </a:cubicBezTo>
                  <a:cubicBezTo>
                    <a:pt x="820" y="146"/>
                    <a:pt x="820" y="146"/>
                    <a:pt x="820" y="146"/>
                  </a:cubicBezTo>
                  <a:cubicBezTo>
                    <a:pt x="834" y="127"/>
                    <a:pt x="834" y="127"/>
                    <a:pt x="834" y="127"/>
                  </a:cubicBezTo>
                  <a:cubicBezTo>
                    <a:pt x="837" y="128"/>
                    <a:pt x="839" y="130"/>
                    <a:pt x="841" y="132"/>
                  </a:cubicBezTo>
                  <a:cubicBezTo>
                    <a:pt x="827" y="151"/>
                    <a:pt x="827" y="151"/>
                    <a:pt x="827" y="151"/>
                  </a:cubicBezTo>
                  <a:cubicBezTo>
                    <a:pt x="830" y="153"/>
                    <a:pt x="830" y="153"/>
                    <a:pt x="830" y="153"/>
                  </a:cubicBezTo>
                  <a:cubicBezTo>
                    <a:pt x="844" y="134"/>
                    <a:pt x="844" y="134"/>
                    <a:pt x="844" y="134"/>
                  </a:cubicBezTo>
                  <a:cubicBezTo>
                    <a:pt x="847" y="136"/>
                    <a:pt x="849" y="138"/>
                    <a:pt x="851" y="139"/>
                  </a:cubicBezTo>
                  <a:cubicBezTo>
                    <a:pt x="837" y="158"/>
                    <a:pt x="837" y="158"/>
                    <a:pt x="837" y="158"/>
                  </a:cubicBezTo>
                  <a:cubicBezTo>
                    <a:pt x="840" y="160"/>
                    <a:pt x="840" y="160"/>
                    <a:pt x="840" y="160"/>
                  </a:cubicBezTo>
                  <a:cubicBezTo>
                    <a:pt x="855" y="142"/>
                    <a:pt x="855" y="142"/>
                    <a:pt x="855" y="142"/>
                  </a:cubicBezTo>
                  <a:cubicBezTo>
                    <a:pt x="857" y="144"/>
                    <a:pt x="859" y="146"/>
                    <a:pt x="861" y="147"/>
                  </a:cubicBezTo>
                  <a:cubicBezTo>
                    <a:pt x="846" y="166"/>
                    <a:pt x="846" y="166"/>
                    <a:pt x="846" y="166"/>
                  </a:cubicBezTo>
                  <a:cubicBezTo>
                    <a:pt x="849" y="168"/>
                    <a:pt x="849" y="168"/>
                    <a:pt x="849" y="168"/>
                  </a:cubicBezTo>
                  <a:cubicBezTo>
                    <a:pt x="864" y="150"/>
                    <a:pt x="864" y="150"/>
                    <a:pt x="864" y="150"/>
                  </a:cubicBezTo>
                  <a:cubicBezTo>
                    <a:pt x="867" y="152"/>
                    <a:pt x="869" y="154"/>
                    <a:pt x="871" y="155"/>
                  </a:cubicBezTo>
                  <a:cubicBezTo>
                    <a:pt x="856" y="173"/>
                    <a:pt x="856" y="173"/>
                    <a:pt x="856" y="173"/>
                  </a:cubicBezTo>
                  <a:cubicBezTo>
                    <a:pt x="859" y="176"/>
                    <a:pt x="859" y="176"/>
                    <a:pt x="859" y="176"/>
                  </a:cubicBezTo>
                  <a:cubicBezTo>
                    <a:pt x="874" y="158"/>
                    <a:pt x="874" y="158"/>
                    <a:pt x="874" y="158"/>
                  </a:cubicBezTo>
                  <a:cubicBezTo>
                    <a:pt x="876" y="160"/>
                    <a:pt x="878" y="162"/>
                    <a:pt x="880" y="164"/>
                  </a:cubicBezTo>
                  <a:cubicBezTo>
                    <a:pt x="865" y="181"/>
                    <a:pt x="865" y="181"/>
                    <a:pt x="865" y="181"/>
                  </a:cubicBezTo>
                  <a:cubicBezTo>
                    <a:pt x="868" y="184"/>
                    <a:pt x="868" y="184"/>
                    <a:pt x="868" y="184"/>
                  </a:cubicBezTo>
                  <a:cubicBezTo>
                    <a:pt x="884" y="167"/>
                    <a:pt x="884" y="167"/>
                    <a:pt x="884" y="167"/>
                  </a:cubicBezTo>
                  <a:cubicBezTo>
                    <a:pt x="886" y="168"/>
                    <a:pt x="888" y="170"/>
                    <a:pt x="890" y="172"/>
                  </a:cubicBezTo>
                  <a:cubicBezTo>
                    <a:pt x="874" y="190"/>
                    <a:pt x="874" y="190"/>
                    <a:pt x="874" y="190"/>
                  </a:cubicBezTo>
                  <a:cubicBezTo>
                    <a:pt x="877" y="192"/>
                    <a:pt x="877" y="192"/>
                    <a:pt x="877" y="192"/>
                  </a:cubicBezTo>
                  <a:cubicBezTo>
                    <a:pt x="893" y="175"/>
                    <a:pt x="893" y="175"/>
                    <a:pt x="893" y="175"/>
                  </a:cubicBezTo>
                  <a:cubicBezTo>
                    <a:pt x="895" y="177"/>
                    <a:pt x="897" y="179"/>
                    <a:pt x="899" y="181"/>
                  </a:cubicBezTo>
                  <a:cubicBezTo>
                    <a:pt x="883" y="198"/>
                    <a:pt x="883" y="198"/>
                    <a:pt x="883" y="198"/>
                  </a:cubicBezTo>
                  <a:cubicBezTo>
                    <a:pt x="886" y="201"/>
                    <a:pt x="886" y="201"/>
                    <a:pt x="886" y="201"/>
                  </a:cubicBezTo>
                  <a:cubicBezTo>
                    <a:pt x="902" y="184"/>
                    <a:pt x="902" y="184"/>
                    <a:pt x="902" y="184"/>
                  </a:cubicBezTo>
                  <a:cubicBezTo>
                    <a:pt x="904" y="186"/>
                    <a:pt x="906" y="188"/>
                    <a:pt x="908" y="190"/>
                  </a:cubicBezTo>
                  <a:cubicBezTo>
                    <a:pt x="892" y="206"/>
                    <a:pt x="892" y="206"/>
                    <a:pt x="892" y="206"/>
                  </a:cubicBezTo>
                  <a:cubicBezTo>
                    <a:pt x="894" y="209"/>
                    <a:pt x="894" y="209"/>
                    <a:pt x="894" y="209"/>
                  </a:cubicBezTo>
                  <a:cubicBezTo>
                    <a:pt x="911" y="193"/>
                    <a:pt x="911" y="193"/>
                    <a:pt x="911" y="193"/>
                  </a:cubicBezTo>
                  <a:cubicBezTo>
                    <a:pt x="913" y="195"/>
                    <a:pt x="915" y="197"/>
                    <a:pt x="917" y="199"/>
                  </a:cubicBezTo>
                  <a:cubicBezTo>
                    <a:pt x="900" y="215"/>
                    <a:pt x="900" y="215"/>
                    <a:pt x="900" y="215"/>
                  </a:cubicBezTo>
                  <a:cubicBezTo>
                    <a:pt x="903" y="218"/>
                    <a:pt x="903" y="218"/>
                    <a:pt x="903" y="218"/>
                  </a:cubicBezTo>
                  <a:cubicBezTo>
                    <a:pt x="920" y="202"/>
                    <a:pt x="920" y="202"/>
                    <a:pt x="920" y="202"/>
                  </a:cubicBezTo>
                  <a:cubicBezTo>
                    <a:pt x="922" y="204"/>
                    <a:pt x="924" y="206"/>
                    <a:pt x="926" y="208"/>
                  </a:cubicBezTo>
                  <a:cubicBezTo>
                    <a:pt x="908" y="224"/>
                    <a:pt x="908" y="224"/>
                    <a:pt x="908" y="224"/>
                  </a:cubicBezTo>
                  <a:cubicBezTo>
                    <a:pt x="911" y="227"/>
                    <a:pt x="911" y="227"/>
                    <a:pt x="911" y="227"/>
                  </a:cubicBezTo>
                  <a:cubicBezTo>
                    <a:pt x="929" y="211"/>
                    <a:pt x="929" y="211"/>
                    <a:pt x="929" y="211"/>
                  </a:cubicBezTo>
                  <a:cubicBezTo>
                    <a:pt x="931" y="213"/>
                    <a:pt x="932" y="215"/>
                    <a:pt x="934" y="218"/>
                  </a:cubicBezTo>
                  <a:cubicBezTo>
                    <a:pt x="917" y="233"/>
                    <a:pt x="917" y="233"/>
                    <a:pt x="917" y="233"/>
                  </a:cubicBezTo>
                  <a:cubicBezTo>
                    <a:pt x="919" y="236"/>
                    <a:pt x="919" y="236"/>
                    <a:pt x="919" y="236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39" y="223"/>
                    <a:pt x="941" y="225"/>
                    <a:pt x="943" y="227"/>
                  </a:cubicBezTo>
                  <a:cubicBezTo>
                    <a:pt x="925" y="242"/>
                    <a:pt x="925" y="242"/>
                    <a:pt x="925" y="242"/>
                  </a:cubicBezTo>
                  <a:cubicBezTo>
                    <a:pt x="927" y="245"/>
                    <a:pt x="927" y="245"/>
                    <a:pt x="927" y="245"/>
                  </a:cubicBezTo>
                  <a:cubicBezTo>
                    <a:pt x="945" y="230"/>
                    <a:pt x="945" y="230"/>
                    <a:pt x="945" y="230"/>
                  </a:cubicBezTo>
                  <a:cubicBezTo>
                    <a:pt x="947" y="233"/>
                    <a:pt x="949" y="235"/>
                    <a:pt x="951" y="237"/>
                  </a:cubicBezTo>
                  <a:cubicBezTo>
                    <a:pt x="933" y="252"/>
                    <a:pt x="933" y="252"/>
                    <a:pt x="933" y="252"/>
                  </a:cubicBezTo>
                  <a:cubicBezTo>
                    <a:pt x="935" y="255"/>
                    <a:pt x="935" y="255"/>
                    <a:pt x="935" y="255"/>
                  </a:cubicBezTo>
                  <a:cubicBezTo>
                    <a:pt x="953" y="240"/>
                    <a:pt x="953" y="240"/>
                    <a:pt x="953" y="240"/>
                  </a:cubicBezTo>
                  <a:cubicBezTo>
                    <a:pt x="955" y="242"/>
                    <a:pt x="957" y="245"/>
                    <a:pt x="959" y="247"/>
                  </a:cubicBezTo>
                  <a:cubicBezTo>
                    <a:pt x="940" y="261"/>
                    <a:pt x="940" y="261"/>
                    <a:pt x="940" y="261"/>
                  </a:cubicBezTo>
                  <a:cubicBezTo>
                    <a:pt x="943" y="265"/>
                    <a:pt x="943" y="265"/>
                    <a:pt x="943" y="265"/>
                  </a:cubicBezTo>
                  <a:cubicBezTo>
                    <a:pt x="961" y="250"/>
                    <a:pt x="961" y="250"/>
                    <a:pt x="961" y="250"/>
                  </a:cubicBezTo>
                  <a:cubicBezTo>
                    <a:pt x="963" y="252"/>
                    <a:pt x="965" y="255"/>
                    <a:pt x="966" y="257"/>
                  </a:cubicBezTo>
                  <a:cubicBezTo>
                    <a:pt x="948" y="271"/>
                    <a:pt x="948" y="271"/>
                    <a:pt x="948" y="271"/>
                  </a:cubicBezTo>
                  <a:cubicBezTo>
                    <a:pt x="950" y="274"/>
                    <a:pt x="950" y="274"/>
                    <a:pt x="950" y="274"/>
                  </a:cubicBezTo>
                  <a:cubicBezTo>
                    <a:pt x="969" y="260"/>
                    <a:pt x="969" y="260"/>
                    <a:pt x="969" y="260"/>
                  </a:cubicBezTo>
                  <a:cubicBezTo>
                    <a:pt x="970" y="263"/>
                    <a:pt x="972" y="265"/>
                    <a:pt x="974" y="267"/>
                  </a:cubicBezTo>
                  <a:cubicBezTo>
                    <a:pt x="955" y="281"/>
                    <a:pt x="955" y="281"/>
                    <a:pt x="955" y="281"/>
                  </a:cubicBezTo>
                  <a:cubicBezTo>
                    <a:pt x="957" y="284"/>
                    <a:pt x="957" y="284"/>
                    <a:pt x="957" y="284"/>
                  </a:cubicBezTo>
                  <a:cubicBezTo>
                    <a:pt x="976" y="271"/>
                    <a:pt x="976" y="271"/>
                    <a:pt x="976" y="271"/>
                  </a:cubicBezTo>
                  <a:cubicBezTo>
                    <a:pt x="978" y="273"/>
                    <a:pt x="979" y="275"/>
                    <a:pt x="981" y="278"/>
                  </a:cubicBezTo>
                  <a:cubicBezTo>
                    <a:pt x="962" y="291"/>
                    <a:pt x="962" y="291"/>
                    <a:pt x="962" y="291"/>
                  </a:cubicBezTo>
                  <a:cubicBezTo>
                    <a:pt x="964" y="294"/>
                    <a:pt x="964" y="294"/>
                    <a:pt x="964" y="294"/>
                  </a:cubicBezTo>
                  <a:cubicBezTo>
                    <a:pt x="983" y="281"/>
                    <a:pt x="983" y="281"/>
                    <a:pt x="983" y="281"/>
                  </a:cubicBezTo>
                  <a:cubicBezTo>
                    <a:pt x="985" y="283"/>
                    <a:pt x="987" y="286"/>
                    <a:pt x="988" y="288"/>
                  </a:cubicBezTo>
                  <a:cubicBezTo>
                    <a:pt x="969" y="301"/>
                    <a:pt x="969" y="301"/>
                    <a:pt x="969" y="301"/>
                  </a:cubicBezTo>
                  <a:cubicBezTo>
                    <a:pt x="971" y="304"/>
                    <a:pt x="971" y="304"/>
                    <a:pt x="971" y="304"/>
                  </a:cubicBezTo>
                  <a:cubicBezTo>
                    <a:pt x="990" y="292"/>
                    <a:pt x="990" y="292"/>
                    <a:pt x="990" y="292"/>
                  </a:cubicBezTo>
                  <a:cubicBezTo>
                    <a:pt x="992" y="294"/>
                    <a:pt x="993" y="296"/>
                    <a:pt x="995" y="299"/>
                  </a:cubicBezTo>
                  <a:cubicBezTo>
                    <a:pt x="975" y="311"/>
                    <a:pt x="975" y="311"/>
                    <a:pt x="975" y="311"/>
                  </a:cubicBezTo>
                  <a:cubicBezTo>
                    <a:pt x="977" y="315"/>
                    <a:pt x="977" y="315"/>
                    <a:pt x="977" y="315"/>
                  </a:cubicBezTo>
                  <a:cubicBezTo>
                    <a:pt x="997" y="302"/>
                    <a:pt x="997" y="302"/>
                    <a:pt x="997" y="302"/>
                  </a:cubicBezTo>
                  <a:cubicBezTo>
                    <a:pt x="999" y="305"/>
                    <a:pt x="1000" y="307"/>
                    <a:pt x="1001" y="310"/>
                  </a:cubicBezTo>
                  <a:cubicBezTo>
                    <a:pt x="982" y="322"/>
                    <a:pt x="982" y="322"/>
                    <a:pt x="982" y="322"/>
                  </a:cubicBezTo>
                  <a:cubicBezTo>
                    <a:pt x="984" y="325"/>
                    <a:pt x="984" y="325"/>
                    <a:pt x="984" y="325"/>
                  </a:cubicBezTo>
                  <a:cubicBezTo>
                    <a:pt x="1004" y="313"/>
                    <a:pt x="1004" y="313"/>
                    <a:pt x="1004" y="313"/>
                  </a:cubicBezTo>
                  <a:cubicBezTo>
                    <a:pt x="1005" y="316"/>
                    <a:pt x="1006" y="318"/>
                    <a:pt x="1008" y="320"/>
                  </a:cubicBezTo>
                  <a:cubicBezTo>
                    <a:pt x="988" y="332"/>
                    <a:pt x="988" y="332"/>
                    <a:pt x="988" y="332"/>
                  </a:cubicBezTo>
                  <a:cubicBezTo>
                    <a:pt x="990" y="336"/>
                    <a:pt x="990" y="336"/>
                    <a:pt x="990" y="336"/>
                  </a:cubicBezTo>
                  <a:cubicBezTo>
                    <a:pt x="1010" y="324"/>
                    <a:pt x="1010" y="324"/>
                    <a:pt x="1010" y="324"/>
                  </a:cubicBezTo>
                  <a:cubicBezTo>
                    <a:pt x="1011" y="327"/>
                    <a:pt x="1013" y="329"/>
                    <a:pt x="1014" y="332"/>
                  </a:cubicBezTo>
                  <a:cubicBezTo>
                    <a:pt x="994" y="343"/>
                    <a:pt x="994" y="343"/>
                    <a:pt x="994" y="343"/>
                  </a:cubicBezTo>
                  <a:cubicBezTo>
                    <a:pt x="996" y="346"/>
                    <a:pt x="996" y="346"/>
                    <a:pt x="996" y="346"/>
                  </a:cubicBezTo>
                  <a:cubicBezTo>
                    <a:pt x="1016" y="335"/>
                    <a:pt x="1016" y="335"/>
                    <a:pt x="1016" y="335"/>
                  </a:cubicBezTo>
                  <a:cubicBezTo>
                    <a:pt x="1017" y="338"/>
                    <a:pt x="1019" y="340"/>
                    <a:pt x="1020" y="343"/>
                  </a:cubicBezTo>
                  <a:cubicBezTo>
                    <a:pt x="1000" y="353"/>
                    <a:pt x="1000" y="353"/>
                    <a:pt x="1000" y="353"/>
                  </a:cubicBezTo>
                  <a:cubicBezTo>
                    <a:pt x="1000" y="355"/>
                    <a:pt x="1001" y="356"/>
                    <a:pt x="1001" y="357"/>
                  </a:cubicBezTo>
                  <a:cubicBezTo>
                    <a:pt x="1022" y="346"/>
                    <a:pt x="1022" y="346"/>
                    <a:pt x="1022" y="346"/>
                  </a:cubicBezTo>
                  <a:cubicBezTo>
                    <a:pt x="1023" y="349"/>
                    <a:pt x="1024" y="351"/>
                    <a:pt x="1026" y="354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7" y="368"/>
                    <a:pt x="1007" y="368"/>
                    <a:pt x="1007" y="368"/>
                  </a:cubicBezTo>
                  <a:cubicBezTo>
                    <a:pt x="1028" y="358"/>
                    <a:pt x="1028" y="358"/>
                    <a:pt x="1028" y="358"/>
                  </a:cubicBezTo>
                  <a:cubicBezTo>
                    <a:pt x="1029" y="360"/>
                    <a:pt x="1030" y="363"/>
                    <a:pt x="1031" y="365"/>
                  </a:cubicBezTo>
                  <a:cubicBezTo>
                    <a:pt x="1010" y="375"/>
                    <a:pt x="1010" y="375"/>
                    <a:pt x="1010" y="375"/>
                  </a:cubicBezTo>
                  <a:cubicBezTo>
                    <a:pt x="1012" y="379"/>
                    <a:pt x="1012" y="379"/>
                    <a:pt x="1012" y="379"/>
                  </a:cubicBezTo>
                  <a:cubicBezTo>
                    <a:pt x="1033" y="369"/>
                    <a:pt x="1033" y="369"/>
                    <a:pt x="1033" y="369"/>
                  </a:cubicBezTo>
                  <a:cubicBezTo>
                    <a:pt x="1034" y="372"/>
                    <a:pt x="1035" y="374"/>
                    <a:pt x="1036" y="377"/>
                  </a:cubicBezTo>
                  <a:cubicBezTo>
                    <a:pt x="1016" y="386"/>
                    <a:pt x="1016" y="386"/>
                    <a:pt x="1016" y="386"/>
                  </a:cubicBezTo>
                  <a:cubicBezTo>
                    <a:pt x="1017" y="390"/>
                    <a:pt x="1017" y="390"/>
                    <a:pt x="1017" y="390"/>
                  </a:cubicBezTo>
                  <a:cubicBezTo>
                    <a:pt x="1038" y="381"/>
                    <a:pt x="1038" y="381"/>
                    <a:pt x="1038" y="381"/>
                  </a:cubicBezTo>
                  <a:cubicBezTo>
                    <a:pt x="1039" y="383"/>
                    <a:pt x="1040" y="386"/>
                    <a:pt x="1041" y="389"/>
                  </a:cubicBezTo>
                  <a:cubicBezTo>
                    <a:pt x="1020" y="397"/>
                    <a:pt x="1020" y="397"/>
                    <a:pt x="1020" y="397"/>
                  </a:cubicBezTo>
                  <a:cubicBezTo>
                    <a:pt x="1022" y="401"/>
                    <a:pt x="1022" y="401"/>
                    <a:pt x="1022" y="401"/>
                  </a:cubicBezTo>
                  <a:cubicBezTo>
                    <a:pt x="1043" y="392"/>
                    <a:pt x="1043" y="392"/>
                    <a:pt x="1043" y="392"/>
                  </a:cubicBezTo>
                  <a:cubicBezTo>
                    <a:pt x="1044" y="395"/>
                    <a:pt x="1045" y="398"/>
                    <a:pt x="1046" y="400"/>
                  </a:cubicBezTo>
                  <a:cubicBezTo>
                    <a:pt x="1025" y="409"/>
                    <a:pt x="1025" y="409"/>
                    <a:pt x="1025" y="409"/>
                  </a:cubicBezTo>
                  <a:cubicBezTo>
                    <a:pt x="1027" y="412"/>
                    <a:pt x="1027" y="412"/>
                    <a:pt x="1027" y="412"/>
                  </a:cubicBezTo>
                  <a:cubicBezTo>
                    <a:pt x="1048" y="404"/>
                    <a:pt x="1048" y="404"/>
                    <a:pt x="1048" y="404"/>
                  </a:cubicBezTo>
                  <a:cubicBezTo>
                    <a:pt x="1049" y="407"/>
                    <a:pt x="1050" y="409"/>
                    <a:pt x="1051" y="412"/>
                  </a:cubicBezTo>
                  <a:cubicBezTo>
                    <a:pt x="1029" y="420"/>
                    <a:pt x="1029" y="420"/>
                    <a:pt x="1029" y="420"/>
                  </a:cubicBezTo>
                  <a:cubicBezTo>
                    <a:pt x="1031" y="424"/>
                    <a:pt x="1031" y="424"/>
                    <a:pt x="1031" y="424"/>
                  </a:cubicBezTo>
                  <a:cubicBezTo>
                    <a:pt x="1052" y="416"/>
                    <a:pt x="1052" y="416"/>
                    <a:pt x="1052" y="416"/>
                  </a:cubicBezTo>
                  <a:cubicBezTo>
                    <a:pt x="1053" y="419"/>
                    <a:pt x="1054" y="421"/>
                    <a:pt x="1055" y="424"/>
                  </a:cubicBezTo>
                  <a:cubicBezTo>
                    <a:pt x="1034" y="431"/>
                    <a:pt x="1034" y="431"/>
                    <a:pt x="1034" y="431"/>
                  </a:cubicBezTo>
                  <a:cubicBezTo>
                    <a:pt x="1035" y="435"/>
                    <a:pt x="1035" y="435"/>
                    <a:pt x="1035" y="435"/>
                  </a:cubicBezTo>
                  <a:cubicBezTo>
                    <a:pt x="1056" y="428"/>
                    <a:pt x="1056" y="428"/>
                    <a:pt x="1056" y="428"/>
                  </a:cubicBezTo>
                  <a:cubicBezTo>
                    <a:pt x="1063" y="448"/>
                    <a:pt x="1069" y="469"/>
                    <a:pt x="1074" y="491"/>
                  </a:cubicBezTo>
                  <a:cubicBezTo>
                    <a:pt x="1018" y="561"/>
                    <a:pt x="1018" y="561"/>
                    <a:pt x="1018" y="561"/>
                  </a:cubicBezTo>
                  <a:cubicBezTo>
                    <a:pt x="1025" y="566"/>
                    <a:pt x="1025" y="566"/>
                    <a:pt x="1025" y="566"/>
                  </a:cubicBezTo>
                  <a:cubicBezTo>
                    <a:pt x="1083" y="493"/>
                    <a:pt x="1083" y="493"/>
                    <a:pt x="1083" y="493"/>
                  </a:cubicBezTo>
                  <a:lnTo>
                    <a:pt x="1083" y="49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075" name="Freeform 83"/>
          <p:cNvSpPr>
            <a:spLocks noEditPoints="1"/>
          </p:cNvSpPr>
          <p:nvPr/>
        </p:nvSpPr>
        <p:spPr bwMode="auto">
          <a:xfrm>
            <a:off x="11221086" y="1246188"/>
            <a:ext cx="3846513" cy="3895725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112" name="组合 2111"/>
          <p:cNvGrpSpPr/>
          <p:nvPr/>
        </p:nvGrpSpPr>
        <p:grpSpPr>
          <a:xfrm>
            <a:off x="11098213" y="1098550"/>
            <a:ext cx="4189413" cy="4189413"/>
            <a:chOff x="11098213" y="1098550"/>
            <a:chExt cx="4189413" cy="4189413"/>
          </a:xfrm>
        </p:grpSpPr>
        <p:sp>
          <p:nvSpPr>
            <p:cNvPr id="2076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7" name="Freeform 85"/>
            <p:cNvSpPr/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128" name="Freeform 94"/>
          <p:cNvSpPr/>
          <p:nvPr/>
        </p:nvSpPr>
        <p:spPr bwMode="auto">
          <a:xfrm>
            <a:off x="1898402" y="3513639"/>
            <a:ext cx="280988" cy="280988"/>
          </a:xfrm>
          <a:custGeom>
            <a:avLst/>
            <a:gdLst>
              <a:gd name="T0" fmla="*/ 0 w 177"/>
              <a:gd name="T1" fmla="*/ 0 h 177"/>
              <a:gd name="T2" fmla="*/ 0 w 177"/>
              <a:gd name="T3" fmla="*/ 177 h 177"/>
              <a:gd name="T4" fmla="*/ 177 w 177"/>
              <a:gd name="T5" fmla="*/ 0 h 177"/>
              <a:gd name="T6" fmla="*/ 0 w 177"/>
              <a:gd name="T7" fmla="*/ 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7" h="177">
                <a:moveTo>
                  <a:pt x="0" y="0"/>
                </a:moveTo>
                <a:lnTo>
                  <a:pt x="0" y="177"/>
                </a:lnTo>
                <a:lnTo>
                  <a:pt x="17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29" name="Freeform 95"/>
          <p:cNvSpPr/>
          <p:nvPr/>
        </p:nvSpPr>
        <p:spPr bwMode="auto">
          <a:xfrm>
            <a:off x="2104901" y="3586956"/>
            <a:ext cx="3182938" cy="176213"/>
          </a:xfrm>
          <a:custGeom>
            <a:avLst/>
            <a:gdLst>
              <a:gd name="T0" fmla="*/ 789 w 2005"/>
              <a:gd name="T1" fmla="*/ 95 h 111"/>
              <a:gd name="T2" fmla="*/ 950 w 2005"/>
              <a:gd name="T3" fmla="*/ 0 h 111"/>
              <a:gd name="T4" fmla="*/ 2005 w 2005"/>
              <a:gd name="T5" fmla="*/ 0 h 111"/>
              <a:gd name="T6" fmla="*/ 2005 w 2005"/>
              <a:gd name="T7" fmla="*/ 17 h 111"/>
              <a:gd name="T8" fmla="*/ 954 w 2005"/>
              <a:gd name="T9" fmla="*/ 17 h 111"/>
              <a:gd name="T10" fmla="*/ 794 w 2005"/>
              <a:gd name="T11" fmla="*/ 111 h 111"/>
              <a:gd name="T12" fmla="*/ 0 w 2005"/>
              <a:gd name="T13" fmla="*/ 111 h 111"/>
              <a:gd name="T14" fmla="*/ 0 w 2005"/>
              <a:gd name="T15" fmla="*/ 95 h 111"/>
              <a:gd name="T16" fmla="*/ 789 w 2005"/>
              <a:gd name="T17" fmla="*/ 95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05" h="111">
                <a:moveTo>
                  <a:pt x="789" y="95"/>
                </a:moveTo>
                <a:lnTo>
                  <a:pt x="950" y="0"/>
                </a:lnTo>
                <a:lnTo>
                  <a:pt x="2005" y="0"/>
                </a:lnTo>
                <a:lnTo>
                  <a:pt x="2005" y="17"/>
                </a:lnTo>
                <a:lnTo>
                  <a:pt x="954" y="17"/>
                </a:lnTo>
                <a:lnTo>
                  <a:pt x="794" y="111"/>
                </a:lnTo>
                <a:lnTo>
                  <a:pt x="0" y="111"/>
                </a:lnTo>
                <a:lnTo>
                  <a:pt x="0" y="95"/>
                </a:lnTo>
                <a:lnTo>
                  <a:pt x="789" y="95"/>
                </a:lnTo>
                <a:close/>
              </a:path>
            </a:pathLst>
          </a:custGeom>
          <a:solidFill>
            <a:schemeClr val="accent2">
              <a:lumMod val="75000"/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2131" name="直接连接符 2130"/>
          <p:cNvCxnSpPr/>
          <p:nvPr/>
        </p:nvCxnSpPr>
        <p:spPr>
          <a:xfrm>
            <a:off x="1799771" y="2849668"/>
            <a:ext cx="0" cy="5481532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4" name="直接连接符 133"/>
          <p:cNvCxnSpPr/>
          <p:nvPr/>
        </p:nvCxnSpPr>
        <p:spPr>
          <a:xfrm flipH="1">
            <a:off x="1371600" y="6381032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9" name="直接连接符 138"/>
          <p:cNvCxnSpPr/>
          <p:nvPr/>
        </p:nvCxnSpPr>
        <p:spPr>
          <a:xfrm flipH="1">
            <a:off x="1371600" y="6936121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1" name="直接连接符 140"/>
          <p:cNvCxnSpPr/>
          <p:nvPr/>
        </p:nvCxnSpPr>
        <p:spPr>
          <a:xfrm flipH="1">
            <a:off x="1371600" y="7959522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33" name="椭圆 2132"/>
          <p:cNvSpPr/>
          <p:nvPr/>
        </p:nvSpPr>
        <p:spPr bwMode="auto">
          <a:xfrm>
            <a:off x="1719205" y="6300467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143" name="椭圆 142"/>
          <p:cNvSpPr/>
          <p:nvPr/>
        </p:nvSpPr>
        <p:spPr bwMode="auto">
          <a:xfrm>
            <a:off x="1719205" y="6876926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144" name="椭圆 143"/>
          <p:cNvSpPr/>
          <p:nvPr/>
        </p:nvSpPr>
        <p:spPr bwMode="auto">
          <a:xfrm>
            <a:off x="1719205" y="7859785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grpSp>
        <p:nvGrpSpPr>
          <p:cNvPr id="148" name="组合 147"/>
          <p:cNvGrpSpPr/>
          <p:nvPr/>
        </p:nvGrpSpPr>
        <p:grpSpPr>
          <a:xfrm>
            <a:off x="-279565" y="-2584719"/>
            <a:ext cx="3957481" cy="3961996"/>
            <a:chOff x="11799888" y="1800225"/>
            <a:chExt cx="2782888" cy="2786063"/>
          </a:xfrm>
          <a:solidFill>
            <a:schemeClr val="accent5">
              <a:alpha val="12000"/>
            </a:schemeClr>
          </a:solidFill>
        </p:grpSpPr>
        <p:sp>
          <p:nvSpPr>
            <p:cNvPr id="149" name="Freeform 77"/>
            <p:cNvSpPr/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78"/>
            <p:cNvSpPr/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79"/>
            <p:cNvSpPr/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-1383506" y="-3965209"/>
            <a:ext cx="6165362" cy="6722977"/>
            <a:chOff x="11166476" y="825500"/>
            <a:chExt cx="4335463" cy="4727576"/>
          </a:xfrm>
          <a:solidFill>
            <a:schemeClr val="accent5">
              <a:alpha val="12000"/>
            </a:schemeClr>
          </a:solidFill>
        </p:grpSpPr>
        <p:sp>
          <p:nvSpPr>
            <p:cNvPr id="154" name="Freeform 81"/>
            <p:cNvSpPr/>
            <p:nvPr/>
          </p:nvSpPr>
          <p:spPr bwMode="auto">
            <a:xfrm>
              <a:off x="11166476" y="3963988"/>
              <a:ext cx="2860675" cy="1589088"/>
            </a:xfrm>
            <a:custGeom>
              <a:avLst/>
              <a:gdLst>
                <a:gd name="T0" fmla="*/ 540 w 763"/>
                <a:gd name="T1" fmla="*/ 416 h 424"/>
                <a:gd name="T2" fmla="*/ 493 w 763"/>
                <a:gd name="T3" fmla="*/ 393 h 424"/>
                <a:gd name="T4" fmla="*/ 487 w 763"/>
                <a:gd name="T5" fmla="*/ 414 h 424"/>
                <a:gd name="T6" fmla="*/ 481 w 763"/>
                <a:gd name="T7" fmla="*/ 392 h 424"/>
                <a:gd name="T8" fmla="*/ 475 w 763"/>
                <a:gd name="T9" fmla="*/ 413 h 424"/>
                <a:gd name="T10" fmla="*/ 469 w 763"/>
                <a:gd name="T11" fmla="*/ 391 h 424"/>
                <a:gd name="T12" fmla="*/ 462 w 763"/>
                <a:gd name="T13" fmla="*/ 411 h 424"/>
                <a:gd name="T14" fmla="*/ 457 w 763"/>
                <a:gd name="T15" fmla="*/ 389 h 424"/>
                <a:gd name="T16" fmla="*/ 450 w 763"/>
                <a:gd name="T17" fmla="*/ 410 h 424"/>
                <a:gd name="T18" fmla="*/ 445 w 763"/>
                <a:gd name="T19" fmla="*/ 387 h 424"/>
                <a:gd name="T20" fmla="*/ 437 w 763"/>
                <a:gd name="T21" fmla="*/ 408 h 424"/>
                <a:gd name="T22" fmla="*/ 433 w 763"/>
                <a:gd name="T23" fmla="*/ 385 h 424"/>
                <a:gd name="T24" fmla="*/ 425 w 763"/>
                <a:gd name="T25" fmla="*/ 405 h 424"/>
                <a:gd name="T26" fmla="*/ 421 w 763"/>
                <a:gd name="T27" fmla="*/ 383 h 424"/>
                <a:gd name="T28" fmla="*/ 412 w 763"/>
                <a:gd name="T29" fmla="*/ 403 h 424"/>
                <a:gd name="T30" fmla="*/ 409 w 763"/>
                <a:gd name="T31" fmla="*/ 380 h 424"/>
                <a:gd name="T32" fmla="*/ 400 w 763"/>
                <a:gd name="T33" fmla="*/ 400 h 424"/>
                <a:gd name="T34" fmla="*/ 397 w 763"/>
                <a:gd name="T35" fmla="*/ 378 h 424"/>
                <a:gd name="T36" fmla="*/ 388 w 763"/>
                <a:gd name="T37" fmla="*/ 397 h 424"/>
                <a:gd name="T38" fmla="*/ 385 w 763"/>
                <a:gd name="T39" fmla="*/ 375 h 424"/>
                <a:gd name="T40" fmla="*/ 375 w 763"/>
                <a:gd name="T41" fmla="*/ 394 h 424"/>
                <a:gd name="T42" fmla="*/ 373 w 763"/>
                <a:gd name="T43" fmla="*/ 371 h 424"/>
                <a:gd name="T44" fmla="*/ 363 w 763"/>
                <a:gd name="T45" fmla="*/ 391 h 424"/>
                <a:gd name="T46" fmla="*/ 361 w 763"/>
                <a:gd name="T47" fmla="*/ 368 h 424"/>
                <a:gd name="T48" fmla="*/ 351 w 763"/>
                <a:gd name="T49" fmla="*/ 387 h 424"/>
                <a:gd name="T50" fmla="*/ 350 w 763"/>
                <a:gd name="T51" fmla="*/ 364 h 424"/>
                <a:gd name="T52" fmla="*/ 339 w 763"/>
                <a:gd name="T53" fmla="*/ 383 h 424"/>
                <a:gd name="T54" fmla="*/ 338 w 763"/>
                <a:gd name="T55" fmla="*/ 360 h 424"/>
                <a:gd name="T56" fmla="*/ 327 w 763"/>
                <a:gd name="T57" fmla="*/ 379 h 424"/>
                <a:gd name="T58" fmla="*/ 327 w 763"/>
                <a:gd name="T59" fmla="*/ 356 h 424"/>
                <a:gd name="T60" fmla="*/ 315 w 763"/>
                <a:gd name="T61" fmla="*/ 375 h 424"/>
                <a:gd name="T62" fmla="*/ 316 w 763"/>
                <a:gd name="T63" fmla="*/ 351 h 424"/>
                <a:gd name="T64" fmla="*/ 304 w 763"/>
                <a:gd name="T65" fmla="*/ 370 h 424"/>
                <a:gd name="T66" fmla="*/ 304 w 763"/>
                <a:gd name="T67" fmla="*/ 347 h 424"/>
                <a:gd name="T68" fmla="*/ 292 w 763"/>
                <a:gd name="T69" fmla="*/ 365 h 424"/>
                <a:gd name="T70" fmla="*/ 293 w 763"/>
                <a:gd name="T71" fmla="*/ 342 h 424"/>
                <a:gd name="T72" fmla="*/ 280 w 763"/>
                <a:gd name="T73" fmla="*/ 360 h 424"/>
                <a:gd name="T74" fmla="*/ 282 w 763"/>
                <a:gd name="T75" fmla="*/ 337 h 424"/>
                <a:gd name="T76" fmla="*/ 269 w 763"/>
                <a:gd name="T77" fmla="*/ 355 h 424"/>
                <a:gd name="T78" fmla="*/ 271 w 763"/>
                <a:gd name="T79" fmla="*/ 331 h 424"/>
                <a:gd name="T80" fmla="*/ 258 w 763"/>
                <a:gd name="T81" fmla="*/ 349 h 424"/>
                <a:gd name="T82" fmla="*/ 260 w 763"/>
                <a:gd name="T83" fmla="*/ 326 h 424"/>
                <a:gd name="T84" fmla="*/ 246 w 763"/>
                <a:gd name="T85" fmla="*/ 343 h 424"/>
                <a:gd name="T86" fmla="*/ 250 w 763"/>
                <a:gd name="T87" fmla="*/ 320 h 424"/>
                <a:gd name="T88" fmla="*/ 235 w 763"/>
                <a:gd name="T89" fmla="*/ 337 h 424"/>
                <a:gd name="T90" fmla="*/ 239 w 763"/>
                <a:gd name="T91" fmla="*/ 314 h 424"/>
                <a:gd name="T92" fmla="*/ 224 w 763"/>
                <a:gd name="T93" fmla="*/ 331 h 424"/>
                <a:gd name="T94" fmla="*/ 228 w 763"/>
                <a:gd name="T95" fmla="*/ 308 h 424"/>
                <a:gd name="T96" fmla="*/ 214 w 763"/>
                <a:gd name="T97" fmla="*/ 324 h 424"/>
                <a:gd name="T98" fmla="*/ 218 w 763"/>
                <a:gd name="T99" fmla="*/ 301 h 424"/>
                <a:gd name="T100" fmla="*/ 203 w 763"/>
                <a:gd name="T101" fmla="*/ 317 h 424"/>
                <a:gd name="T102" fmla="*/ 208 w 763"/>
                <a:gd name="T103" fmla="*/ 295 h 424"/>
                <a:gd name="T104" fmla="*/ 192 w 763"/>
                <a:gd name="T105" fmla="*/ 310 h 424"/>
                <a:gd name="T106" fmla="*/ 198 w 763"/>
                <a:gd name="T107" fmla="*/ 288 h 424"/>
                <a:gd name="T108" fmla="*/ 182 w 763"/>
                <a:gd name="T109" fmla="*/ 303 h 424"/>
                <a:gd name="T110" fmla="*/ 188 w 763"/>
                <a:gd name="T111" fmla="*/ 281 h 424"/>
                <a:gd name="T112" fmla="*/ 172 w 763"/>
                <a:gd name="T113" fmla="*/ 296 h 424"/>
                <a:gd name="T114" fmla="*/ 25 w 763"/>
                <a:gd name="T115" fmla="*/ 1 h 424"/>
                <a:gd name="T116" fmla="*/ 0 w 763"/>
                <a:gd name="T117" fmla="*/ 119 h 424"/>
                <a:gd name="T118" fmla="*/ 226 w 763"/>
                <a:gd name="T119" fmla="*/ 341 h 424"/>
                <a:gd name="T120" fmla="*/ 663 w 763"/>
                <a:gd name="T121" fmla="*/ 412 h 424"/>
                <a:gd name="T122" fmla="*/ 763 w 763"/>
                <a:gd name="T123" fmla="*/ 311 h 424"/>
                <a:gd name="T124" fmla="*/ 660 w 763"/>
                <a:gd name="T125" fmla="*/ 405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3" h="424">
                  <a:moveTo>
                    <a:pt x="660" y="405"/>
                  </a:moveTo>
                  <a:cubicBezTo>
                    <a:pt x="621" y="412"/>
                    <a:pt x="581" y="416"/>
                    <a:pt x="540" y="416"/>
                  </a:cubicBezTo>
                  <a:cubicBezTo>
                    <a:pt x="524" y="416"/>
                    <a:pt x="507" y="415"/>
                    <a:pt x="491" y="414"/>
                  </a:cubicBezTo>
                  <a:cubicBezTo>
                    <a:pt x="493" y="393"/>
                    <a:pt x="493" y="393"/>
                    <a:pt x="493" y="393"/>
                  </a:cubicBezTo>
                  <a:cubicBezTo>
                    <a:pt x="489" y="393"/>
                    <a:pt x="489" y="393"/>
                    <a:pt x="489" y="393"/>
                  </a:cubicBezTo>
                  <a:cubicBezTo>
                    <a:pt x="487" y="414"/>
                    <a:pt x="487" y="414"/>
                    <a:pt x="487" y="414"/>
                  </a:cubicBezTo>
                  <a:cubicBezTo>
                    <a:pt x="484" y="414"/>
                    <a:pt x="482" y="413"/>
                    <a:pt x="479" y="413"/>
                  </a:cubicBezTo>
                  <a:cubicBezTo>
                    <a:pt x="481" y="392"/>
                    <a:pt x="481" y="392"/>
                    <a:pt x="481" y="392"/>
                  </a:cubicBezTo>
                  <a:cubicBezTo>
                    <a:pt x="477" y="392"/>
                    <a:pt x="477" y="392"/>
                    <a:pt x="477" y="392"/>
                  </a:cubicBezTo>
                  <a:cubicBezTo>
                    <a:pt x="475" y="413"/>
                    <a:pt x="475" y="413"/>
                    <a:pt x="475" y="413"/>
                  </a:cubicBezTo>
                  <a:cubicBezTo>
                    <a:pt x="472" y="412"/>
                    <a:pt x="469" y="412"/>
                    <a:pt x="466" y="412"/>
                  </a:cubicBezTo>
                  <a:cubicBezTo>
                    <a:pt x="469" y="391"/>
                    <a:pt x="469" y="391"/>
                    <a:pt x="469" y="391"/>
                  </a:cubicBezTo>
                  <a:cubicBezTo>
                    <a:pt x="465" y="390"/>
                    <a:pt x="465" y="390"/>
                    <a:pt x="465" y="390"/>
                  </a:cubicBezTo>
                  <a:cubicBezTo>
                    <a:pt x="462" y="411"/>
                    <a:pt x="462" y="411"/>
                    <a:pt x="462" y="411"/>
                  </a:cubicBezTo>
                  <a:cubicBezTo>
                    <a:pt x="459" y="411"/>
                    <a:pt x="456" y="411"/>
                    <a:pt x="454" y="410"/>
                  </a:cubicBezTo>
                  <a:cubicBezTo>
                    <a:pt x="457" y="389"/>
                    <a:pt x="457" y="389"/>
                    <a:pt x="457" y="389"/>
                  </a:cubicBezTo>
                  <a:cubicBezTo>
                    <a:pt x="453" y="389"/>
                    <a:pt x="453" y="389"/>
                    <a:pt x="453" y="389"/>
                  </a:cubicBezTo>
                  <a:cubicBezTo>
                    <a:pt x="450" y="410"/>
                    <a:pt x="450" y="410"/>
                    <a:pt x="450" y="410"/>
                  </a:cubicBezTo>
                  <a:cubicBezTo>
                    <a:pt x="447" y="409"/>
                    <a:pt x="444" y="409"/>
                    <a:pt x="441" y="408"/>
                  </a:cubicBezTo>
                  <a:cubicBezTo>
                    <a:pt x="445" y="387"/>
                    <a:pt x="445" y="387"/>
                    <a:pt x="445" y="387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37" y="408"/>
                    <a:pt x="437" y="408"/>
                    <a:pt x="437" y="408"/>
                  </a:cubicBezTo>
                  <a:cubicBezTo>
                    <a:pt x="434" y="407"/>
                    <a:pt x="431" y="407"/>
                    <a:pt x="429" y="406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28" y="385"/>
                    <a:pt x="428" y="385"/>
                    <a:pt x="428" y="385"/>
                  </a:cubicBezTo>
                  <a:cubicBezTo>
                    <a:pt x="425" y="405"/>
                    <a:pt x="425" y="405"/>
                    <a:pt x="425" y="405"/>
                  </a:cubicBezTo>
                  <a:cubicBezTo>
                    <a:pt x="422" y="405"/>
                    <a:pt x="419" y="404"/>
                    <a:pt x="416" y="404"/>
                  </a:cubicBezTo>
                  <a:cubicBezTo>
                    <a:pt x="421" y="383"/>
                    <a:pt x="421" y="383"/>
                    <a:pt x="421" y="383"/>
                  </a:cubicBezTo>
                  <a:cubicBezTo>
                    <a:pt x="416" y="382"/>
                    <a:pt x="416" y="382"/>
                    <a:pt x="416" y="382"/>
                  </a:cubicBezTo>
                  <a:cubicBezTo>
                    <a:pt x="412" y="403"/>
                    <a:pt x="412" y="403"/>
                    <a:pt x="412" y="403"/>
                  </a:cubicBezTo>
                  <a:cubicBezTo>
                    <a:pt x="409" y="402"/>
                    <a:pt x="407" y="402"/>
                    <a:pt x="404" y="401"/>
                  </a:cubicBezTo>
                  <a:cubicBezTo>
                    <a:pt x="409" y="380"/>
                    <a:pt x="409" y="380"/>
                    <a:pt x="409" y="380"/>
                  </a:cubicBezTo>
                  <a:cubicBezTo>
                    <a:pt x="405" y="380"/>
                    <a:pt x="405" y="380"/>
                    <a:pt x="405" y="380"/>
                  </a:cubicBezTo>
                  <a:cubicBezTo>
                    <a:pt x="400" y="400"/>
                    <a:pt x="400" y="400"/>
                    <a:pt x="400" y="400"/>
                  </a:cubicBezTo>
                  <a:cubicBezTo>
                    <a:pt x="397" y="400"/>
                    <a:pt x="394" y="399"/>
                    <a:pt x="392" y="398"/>
                  </a:cubicBezTo>
                  <a:cubicBezTo>
                    <a:pt x="397" y="378"/>
                    <a:pt x="397" y="378"/>
                    <a:pt x="397" y="378"/>
                  </a:cubicBezTo>
                  <a:cubicBezTo>
                    <a:pt x="393" y="377"/>
                    <a:pt x="393" y="377"/>
                    <a:pt x="393" y="377"/>
                  </a:cubicBezTo>
                  <a:cubicBezTo>
                    <a:pt x="388" y="397"/>
                    <a:pt x="388" y="397"/>
                    <a:pt x="388" y="397"/>
                  </a:cubicBezTo>
                  <a:cubicBezTo>
                    <a:pt x="385" y="397"/>
                    <a:pt x="382" y="396"/>
                    <a:pt x="379" y="395"/>
                  </a:cubicBezTo>
                  <a:cubicBezTo>
                    <a:pt x="385" y="375"/>
                    <a:pt x="385" y="375"/>
                    <a:pt x="385" y="375"/>
                  </a:cubicBezTo>
                  <a:cubicBezTo>
                    <a:pt x="381" y="374"/>
                    <a:pt x="381" y="374"/>
                    <a:pt x="381" y="374"/>
                  </a:cubicBezTo>
                  <a:cubicBezTo>
                    <a:pt x="375" y="394"/>
                    <a:pt x="375" y="394"/>
                    <a:pt x="375" y="394"/>
                  </a:cubicBezTo>
                  <a:cubicBezTo>
                    <a:pt x="373" y="394"/>
                    <a:pt x="370" y="393"/>
                    <a:pt x="367" y="392"/>
                  </a:cubicBezTo>
                  <a:cubicBezTo>
                    <a:pt x="373" y="371"/>
                    <a:pt x="373" y="371"/>
                    <a:pt x="373" y="371"/>
                  </a:cubicBezTo>
                  <a:cubicBezTo>
                    <a:pt x="369" y="370"/>
                    <a:pt x="369" y="370"/>
                    <a:pt x="369" y="370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0" y="390"/>
                    <a:pt x="358" y="389"/>
                    <a:pt x="355" y="38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58" y="367"/>
                    <a:pt x="358" y="367"/>
                    <a:pt x="358" y="367"/>
                  </a:cubicBezTo>
                  <a:cubicBezTo>
                    <a:pt x="351" y="387"/>
                    <a:pt x="351" y="387"/>
                    <a:pt x="351" y="387"/>
                  </a:cubicBezTo>
                  <a:cubicBezTo>
                    <a:pt x="348" y="386"/>
                    <a:pt x="346" y="385"/>
                    <a:pt x="343" y="385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46" y="363"/>
                    <a:pt x="346" y="363"/>
                    <a:pt x="346" y="363"/>
                  </a:cubicBezTo>
                  <a:cubicBezTo>
                    <a:pt x="339" y="383"/>
                    <a:pt x="339" y="383"/>
                    <a:pt x="339" y="383"/>
                  </a:cubicBezTo>
                  <a:cubicBezTo>
                    <a:pt x="336" y="382"/>
                    <a:pt x="334" y="381"/>
                    <a:pt x="331" y="380"/>
                  </a:cubicBezTo>
                  <a:cubicBezTo>
                    <a:pt x="338" y="360"/>
                    <a:pt x="338" y="360"/>
                    <a:pt x="338" y="360"/>
                  </a:cubicBezTo>
                  <a:cubicBezTo>
                    <a:pt x="334" y="359"/>
                    <a:pt x="334" y="359"/>
                    <a:pt x="334" y="359"/>
                  </a:cubicBezTo>
                  <a:cubicBezTo>
                    <a:pt x="327" y="379"/>
                    <a:pt x="327" y="379"/>
                    <a:pt x="327" y="379"/>
                  </a:cubicBezTo>
                  <a:cubicBezTo>
                    <a:pt x="324" y="378"/>
                    <a:pt x="322" y="377"/>
                    <a:pt x="319" y="376"/>
                  </a:cubicBezTo>
                  <a:cubicBezTo>
                    <a:pt x="327" y="356"/>
                    <a:pt x="327" y="356"/>
                    <a:pt x="327" y="356"/>
                  </a:cubicBezTo>
                  <a:cubicBezTo>
                    <a:pt x="323" y="354"/>
                    <a:pt x="323" y="354"/>
                    <a:pt x="323" y="354"/>
                  </a:cubicBezTo>
                  <a:cubicBezTo>
                    <a:pt x="315" y="375"/>
                    <a:pt x="315" y="375"/>
                    <a:pt x="315" y="375"/>
                  </a:cubicBezTo>
                  <a:cubicBezTo>
                    <a:pt x="313" y="374"/>
                    <a:pt x="310" y="373"/>
                    <a:pt x="307" y="372"/>
                  </a:cubicBezTo>
                  <a:cubicBezTo>
                    <a:pt x="316" y="351"/>
                    <a:pt x="316" y="351"/>
                    <a:pt x="316" y="351"/>
                  </a:cubicBezTo>
                  <a:cubicBezTo>
                    <a:pt x="312" y="350"/>
                    <a:pt x="312" y="350"/>
                    <a:pt x="312" y="350"/>
                  </a:cubicBezTo>
                  <a:cubicBezTo>
                    <a:pt x="304" y="370"/>
                    <a:pt x="304" y="370"/>
                    <a:pt x="304" y="370"/>
                  </a:cubicBezTo>
                  <a:cubicBezTo>
                    <a:pt x="301" y="369"/>
                    <a:pt x="298" y="368"/>
                    <a:pt x="296" y="367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1" y="345"/>
                    <a:pt x="301" y="345"/>
                    <a:pt x="301" y="345"/>
                  </a:cubicBezTo>
                  <a:cubicBezTo>
                    <a:pt x="292" y="365"/>
                    <a:pt x="292" y="365"/>
                    <a:pt x="292" y="365"/>
                  </a:cubicBezTo>
                  <a:cubicBezTo>
                    <a:pt x="289" y="364"/>
                    <a:pt x="287" y="363"/>
                    <a:pt x="284" y="362"/>
                  </a:cubicBezTo>
                  <a:cubicBezTo>
                    <a:pt x="293" y="342"/>
                    <a:pt x="293" y="342"/>
                    <a:pt x="293" y="342"/>
                  </a:cubicBezTo>
                  <a:cubicBezTo>
                    <a:pt x="289" y="340"/>
                    <a:pt x="289" y="340"/>
                    <a:pt x="289" y="340"/>
                  </a:cubicBezTo>
                  <a:cubicBezTo>
                    <a:pt x="280" y="360"/>
                    <a:pt x="280" y="360"/>
                    <a:pt x="280" y="360"/>
                  </a:cubicBezTo>
                  <a:cubicBezTo>
                    <a:pt x="278" y="359"/>
                    <a:pt x="275" y="358"/>
                    <a:pt x="273" y="356"/>
                  </a:cubicBezTo>
                  <a:cubicBezTo>
                    <a:pt x="282" y="337"/>
                    <a:pt x="282" y="337"/>
                    <a:pt x="282" y="337"/>
                  </a:cubicBezTo>
                  <a:cubicBezTo>
                    <a:pt x="278" y="335"/>
                    <a:pt x="278" y="335"/>
                    <a:pt x="278" y="335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66" y="353"/>
                    <a:pt x="264" y="352"/>
                    <a:pt x="261" y="351"/>
                  </a:cubicBezTo>
                  <a:cubicBezTo>
                    <a:pt x="271" y="331"/>
                    <a:pt x="271" y="331"/>
                    <a:pt x="271" y="331"/>
                  </a:cubicBezTo>
                  <a:cubicBezTo>
                    <a:pt x="267" y="330"/>
                    <a:pt x="267" y="330"/>
                    <a:pt x="267" y="330"/>
                  </a:cubicBezTo>
                  <a:cubicBezTo>
                    <a:pt x="258" y="349"/>
                    <a:pt x="258" y="349"/>
                    <a:pt x="258" y="349"/>
                  </a:cubicBezTo>
                  <a:cubicBezTo>
                    <a:pt x="255" y="348"/>
                    <a:pt x="253" y="346"/>
                    <a:pt x="250" y="345"/>
                  </a:cubicBezTo>
                  <a:cubicBezTo>
                    <a:pt x="260" y="326"/>
                    <a:pt x="260" y="326"/>
                    <a:pt x="260" y="326"/>
                  </a:cubicBezTo>
                  <a:cubicBezTo>
                    <a:pt x="257" y="324"/>
                    <a:pt x="257" y="324"/>
                    <a:pt x="257" y="324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4" y="342"/>
                    <a:pt x="241" y="340"/>
                    <a:pt x="239" y="339"/>
                  </a:cubicBezTo>
                  <a:cubicBezTo>
                    <a:pt x="250" y="320"/>
                    <a:pt x="250" y="320"/>
                    <a:pt x="250" y="320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35" y="337"/>
                    <a:pt x="235" y="337"/>
                    <a:pt x="235" y="337"/>
                  </a:cubicBezTo>
                  <a:cubicBezTo>
                    <a:pt x="233" y="336"/>
                    <a:pt x="230" y="334"/>
                    <a:pt x="228" y="333"/>
                  </a:cubicBezTo>
                  <a:cubicBezTo>
                    <a:pt x="239" y="314"/>
                    <a:pt x="239" y="314"/>
                    <a:pt x="239" y="314"/>
                  </a:cubicBezTo>
                  <a:cubicBezTo>
                    <a:pt x="235" y="312"/>
                    <a:pt x="235" y="312"/>
                    <a:pt x="235" y="312"/>
                  </a:cubicBezTo>
                  <a:cubicBezTo>
                    <a:pt x="224" y="331"/>
                    <a:pt x="224" y="331"/>
                    <a:pt x="224" y="331"/>
                  </a:cubicBezTo>
                  <a:cubicBezTo>
                    <a:pt x="222" y="329"/>
                    <a:pt x="220" y="328"/>
                    <a:pt x="217" y="326"/>
                  </a:cubicBezTo>
                  <a:cubicBezTo>
                    <a:pt x="228" y="308"/>
                    <a:pt x="228" y="308"/>
                    <a:pt x="228" y="308"/>
                  </a:cubicBezTo>
                  <a:cubicBezTo>
                    <a:pt x="225" y="306"/>
                    <a:pt x="225" y="306"/>
                    <a:pt x="225" y="306"/>
                  </a:cubicBezTo>
                  <a:cubicBezTo>
                    <a:pt x="214" y="324"/>
                    <a:pt x="214" y="324"/>
                    <a:pt x="214" y="324"/>
                  </a:cubicBezTo>
                  <a:cubicBezTo>
                    <a:pt x="211" y="323"/>
                    <a:pt x="209" y="321"/>
                    <a:pt x="206" y="320"/>
                  </a:cubicBezTo>
                  <a:cubicBezTo>
                    <a:pt x="218" y="301"/>
                    <a:pt x="218" y="301"/>
                    <a:pt x="218" y="301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03" y="317"/>
                    <a:pt x="203" y="317"/>
                    <a:pt x="203" y="317"/>
                  </a:cubicBezTo>
                  <a:cubicBezTo>
                    <a:pt x="200" y="316"/>
                    <a:pt x="198" y="314"/>
                    <a:pt x="196" y="313"/>
                  </a:cubicBezTo>
                  <a:cubicBezTo>
                    <a:pt x="208" y="295"/>
                    <a:pt x="208" y="295"/>
                    <a:pt x="208" y="295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192" y="310"/>
                    <a:pt x="192" y="310"/>
                    <a:pt x="192" y="310"/>
                  </a:cubicBezTo>
                  <a:cubicBezTo>
                    <a:pt x="190" y="309"/>
                    <a:pt x="188" y="307"/>
                    <a:pt x="185" y="306"/>
                  </a:cubicBezTo>
                  <a:cubicBezTo>
                    <a:pt x="198" y="288"/>
                    <a:pt x="198" y="288"/>
                    <a:pt x="198" y="288"/>
                  </a:cubicBezTo>
                  <a:cubicBezTo>
                    <a:pt x="195" y="285"/>
                    <a:pt x="195" y="285"/>
                    <a:pt x="195" y="285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180" y="302"/>
                    <a:pt x="177" y="300"/>
                    <a:pt x="175" y="298"/>
                  </a:cubicBezTo>
                  <a:cubicBezTo>
                    <a:pt x="188" y="281"/>
                    <a:pt x="188" y="281"/>
                    <a:pt x="188" y="281"/>
                  </a:cubicBezTo>
                  <a:cubicBezTo>
                    <a:pt x="185" y="278"/>
                    <a:pt x="185" y="278"/>
                    <a:pt x="185" y="27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07" y="249"/>
                    <a:pt x="52" y="188"/>
                    <a:pt x="9" y="117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56" y="211"/>
                    <a:pt x="134" y="288"/>
                    <a:pt x="226" y="341"/>
                  </a:cubicBezTo>
                  <a:cubicBezTo>
                    <a:pt x="321" y="395"/>
                    <a:pt x="430" y="424"/>
                    <a:pt x="540" y="424"/>
                  </a:cubicBezTo>
                  <a:cubicBezTo>
                    <a:pt x="582" y="424"/>
                    <a:pt x="623" y="420"/>
                    <a:pt x="663" y="412"/>
                  </a:cubicBezTo>
                  <a:cubicBezTo>
                    <a:pt x="664" y="412"/>
                    <a:pt x="664" y="412"/>
                    <a:pt x="664" y="412"/>
                  </a:cubicBezTo>
                  <a:cubicBezTo>
                    <a:pt x="763" y="311"/>
                    <a:pt x="763" y="311"/>
                    <a:pt x="763" y="311"/>
                  </a:cubicBezTo>
                  <a:cubicBezTo>
                    <a:pt x="757" y="305"/>
                    <a:pt x="757" y="305"/>
                    <a:pt x="757" y="305"/>
                  </a:cubicBezTo>
                  <a:lnTo>
                    <a:pt x="66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82"/>
            <p:cNvSpPr/>
            <p:nvPr/>
          </p:nvSpPr>
          <p:spPr bwMode="auto">
            <a:xfrm>
              <a:off x="11439526" y="825500"/>
              <a:ext cx="4062413" cy="2122488"/>
            </a:xfrm>
            <a:custGeom>
              <a:avLst/>
              <a:gdLst>
                <a:gd name="T0" fmla="*/ 0 w 1083"/>
                <a:gd name="T1" fmla="*/ 318 h 566"/>
                <a:gd name="T2" fmla="*/ 141 w 1083"/>
                <a:gd name="T3" fmla="*/ 100 h 566"/>
                <a:gd name="T4" fmla="*/ 170 w 1083"/>
                <a:gd name="T5" fmla="*/ 109 h 566"/>
                <a:gd name="T6" fmla="*/ 174 w 1083"/>
                <a:gd name="T7" fmla="*/ 81 h 566"/>
                <a:gd name="T8" fmla="*/ 203 w 1083"/>
                <a:gd name="T9" fmla="*/ 92 h 566"/>
                <a:gd name="T10" fmla="*/ 208 w 1083"/>
                <a:gd name="T11" fmla="*/ 65 h 566"/>
                <a:gd name="T12" fmla="*/ 236 w 1083"/>
                <a:gd name="T13" fmla="*/ 77 h 566"/>
                <a:gd name="T14" fmla="*/ 243 w 1083"/>
                <a:gd name="T15" fmla="*/ 50 h 566"/>
                <a:gd name="T16" fmla="*/ 270 w 1083"/>
                <a:gd name="T17" fmla="*/ 64 h 566"/>
                <a:gd name="T18" fmla="*/ 279 w 1083"/>
                <a:gd name="T19" fmla="*/ 37 h 566"/>
                <a:gd name="T20" fmla="*/ 305 w 1083"/>
                <a:gd name="T21" fmla="*/ 53 h 566"/>
                <a:gd name="T22" fmla="*/ 315 w 1083"/>
                <a:gd name="T23" fmla="*/ 27 h 566"/>
                <a:gd name="T24" fmla="*/ 341 w 1083"/>
                <a:gd name="T25" fmla="*/ 44 h 566"/>
                <a:gd name="T26" fmla="*/ 353 w 1083"/>
                <a:gd name="T27" fmla="*/ 19 h 566"/>
                <a:gd name="T28" fmla="*/ 377 w 1083"/>
                <a:gd name="T29" fmla="*/ 38 h 566"/>
                <a:gd name="T30" fmla="*/ 390 w 1083"/>
                <a:gd name="T31" fmla="*/ 13 h 566"/>
                <a:gd name="T32" fmla="*/ 413 w 1083"/>
                <a:gd name="T33" fmla="*/ 33 h 566"/>
                <a:gd name="T34" fmla="*/ 428 w 1083"/>
                <a:gd name="T35" fmla="*/ 10 h 566"/>
                <a:gd name="T36" fmla="*/ 449 w 1083"/>
                <a:gd name="T37" fmla="*/ 31 h 566"/>
                <a:gd name="T38" fmla="*/ 466 w 1083"/>
                <a:gd name="T39" fmla="*/ 8 h 566"/>
                <a:gd name="T40" fmla="*/ 487 w 1083"/>
                <a:gd name="T41" fmla="*/ 9 h 566"/>
                <a:gd name="T42" fmla="*/ 502 w 1083"/>
                <a:gd name="T43" fmla="*/ 32 h 566"/>
                <a:gd name="T44" fmla="*/ 525 w 1083"/>
                <a:gd name="T45" fmla="*/ 11 h 566"/>
                <a:gd name="T46" fmla="*/ 539 w 1083"/>
                <a:gd name="T47" fmla="*/ 35 h 566"/>
                <a:gd name="T48" fmla="*/ 562 w 1083"/>
                <a:gd name="T49" fmla="*/ 15 h 566"/>
                <a:gd name="T50" fmla="*/ 575 w 1083"/>
                <a:gd name="T51" fmla="*/ 40 h 566"/>
                <a:gd name="T52" fmla="*/ 600 w 1083"/>
                <a:gd name="T53" fmla="*/ 22 h 566"/>
                <a:gd name="T54" fmla="*/ 611 w 1083"/>
                <a:gd name="T55" fmla="*/ 48 h 566"/>
                <a:gd name="T56" fmla="*/ 637 w 1083"/>
                <a:gd name="T57" fmla="*/ 31 h 566"/>
                <a:gd name="T58" fmla="*/ 646 w 1083"/>
                <a:gd name="T59" fmla="*/ 58 h 566"/>
                <a:gd name="T60" fmla="*/ 673 w 1083"/>
                <a:gd name="T61" fmla="*/ 43 h 566"/>
                <a:gd name="T62" fmla="*/ 681 w 1083"/>
                <a:gd name="T63" fmla="*/ 70 h 566"/>
                <a:gd name="T64" fmla="*/ 709 w 1083"/>
                <a:gd name="T65" fmla="*/ 56 h 566"/>
                <a:gd name="T66" fmla="*/ 715 w 1083"/>
                <a:gd name="T67" fmla="*/ 84 h 566"/>
                <a:gd name="T68" fmla="*/ 744 w 1083"/>
                <a:gd name="T69" fmla="*/ 72 h 566"/>
                <a:gd name="T70" fmla="*/ 748 w 1083"/>
                <a:gd name="T71" fmla="*/ 100 h 566"/>
                <a:gd name="T72" fmla="*/ 777 w 1083"/>
                <a:gd name="T73" fmla="*/ 90 h 566"/>
                <a:gd name="T74" fmla="*/ 780 w 1083"/>
                <a:gd name="T75" fmla="*/ 119 h 566"/>
                <a:gd name="T76" fmla="*/ 810 w 1083"/>
                <a:gd name="T77" fmla="*/ 110 h 566"/>
                <a:gd name="T78" fmla="*/ 810 w 1083"/>
                <a:gd name="T79" fmla="*/ 139 h 566"/>
                <a:gd name="T80" fmla="*/ 841 w 1083"/>
                <a:gd name="T81" fmla="*/ 132 h 566"/>
                <a:gd name="T82" fmla="*/ 840 w 1083"/>
                <a:gd name="T83" fmla="*/ 160 h 566"/>
                <a:gd name="T84" fmla="*/ 871 w 1083"/>
                <a:gd name="T85" fmla="*/ 155 h 566"/>
                <a:gd name="T86" fmla="*/ 868 w 1083"/>
                <a:gd name="T87" fmla="*/ 184 h 566"/>
                <a:gd name="T88" fmla="*/ 899 w 1083"/>
                <a:gd name="T89" fmla="*/ 181 h 566"/>
                <a:gd name="T90" fmla="*/ 894 w 1083"/>
                <a:gd name="T91" fmla="*/ 209 h 566"/>
                <a:gd name="T92" fmla="*/ 926 w 1083"/>
                <a:gd name="T93" fmla="*/ 208 h 566"/>
                <a:gd name="T94" fmla="*/ 919 w 1083"/>
                <a:gd name="T95" fmla="*/ 236 h 566"/>
                <a:gd name="T96" fmla="*/ 951 w 1083"/>
                <a:gd name="T97" fmla="*/ 237 h 566"/>
                <a:gd name="T98" fmla="*/ 943 w 1083"/>
                <a:gd name="T99" fmla="*/ 265 h 566"/>
                <a:gd name="T100" fmla="*/ 974 w 1083"/>
                <a:gd name="T101" fmla="*/ 267 h 566"/>
                <a:gd name="T102" fmla="*/ 964 w 1083"/>
                <a:gd name="T103" fmla="*/ 294 h 566"/>
                <a:gd name="T104" fmla="*/ 995 w 1083"/>
                <a:gd name="T105" fmla="*/ 299 h 566"/>
                <a:gd name="T106" fmla="*/ 984 w 1083"/>
                <a:gd name="T107" fmla="*/ 325 h 566"/>
                <a:gd name="T108" fmla="*/ 1014 w 1083"/>
                <a:gd name="T109" fmla="*/ 332 h 566"/>
                <a:gd name="T110" fmla="*/ 1001 w 1083"/>
                <a:gd name="T111" fmla="*/ 357 h 566"/>
                <a:gd name="T112" fmla="*/ 1031 w 1083"/>
                <a:gd name="T113" fmla="*/ 365 h 566"/>
                <a:gd name="T114" fmla="*/ 1017 w 1083"/>
                <a:gd name="T115" fmla="*/ 390 h 566"/>
                <a:gd name="T116" fmla="*/ 1046 w 1083"/>
                <a:gd name="T117" fmla="*/ 400 h 566"/>
                <a:gd name="T118" fmla="*/ 1031 w 1083"/>
                <a:gd name="T119" fmla="*/ 424 h 566"/>
                <a:gd name="T120" fmla="*/ 1074 w 1083"/>
                <a:gd name="T121" fmla="*/ 49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83" h="566">
                  <a:moveTo>
                    <a:pt x="1083" y="491"/>
                  </a:moveTo>
                  <a:cubicBezTo>
                    <a:pt x="1052" y="354"/>
                    <a:pt x="974" y="229"/>
                    <a:pt x="864" y="140"/>
                  </a:cubicBezTo>
                  <a:cubicBezTo>
                    <a:pt x="752" y="50"/>
                    <a:pt x="611" y="0"/>
                    <a:pt x="467" y="0"/>
                  </a:cubicBezTo>
                  <a:cubicBezTo>
                    <a:pt x="314" y="0"/>
                    <a:pt x="167" y="55"/>
                    <a:pt x="52" y="155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" y="320"/>
                    <a:pt x="8" y="320"/>
                    <a:pt x="8" y="320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83" y="139"/>
                    <a:pt x="110" y="120"/>
                    <a:pt x="138" y="103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4" y="99"/>
                    <a:pt x="146" y="97"/>
                    <a:pt x="148" y="96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4" y="92"/>
                    <a:pt x="157" y="91"/>
                    <a:pt x="159" y="90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5" y="86"/>
                    <a:pt x="168" y="85"/>
                    <a:pt x="170" y="83"/>
                  </a:cubicBezTo>
                  <a:cubicBezTo>
                    <a:pt x="181" y="103"/>
                    <a:pt x="181" y="103"/>
                    <a:pt x="181" y="103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7" y="80"/>
                    <a:pt x="179" y="79"/>
                    <a:pt x="182" y="7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85" y="76"/>
                    <a:pt x="185" y="76"/>
                    <a:pt x="185" y="76"/>
                  </a:cubicBezTo>
                  <a:cubicBezTo>
                    <a:pt x="188" y="74"/>
                    <a:pt x="190" y="73"/>
                    <a:pt x="193" y="72"/>
                  </a:cubicBezTo>
                  <a:cubicBezTo>
                    <a:pt x="203" y="92"/>
                    <a:pt x="203" y="92"/>
                    <a:pt x="203" y="92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99" y="69"/>
                    <a:pt x="202" y="68"/>
                    <a:pt x="204" y="6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17" y="85"/>
                    <a:pt x="217" y="85"/>
                    <a:pt x="217" y="8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11" y="63"/>
                    <a:pt x="213" y="62"/>
                    <a:pt x="216" y="61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9" y="80"/>
                    <a:pt x="229" y="80"/>
                    <a:pt x="229" y="80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22" y="58"/>
                    <a:pt x="225" y="57"/>
                    <a:pt x="227" y="5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4" y="54"/>
                    <a:pt x="237" y="52"/>
                    <a:pt x="239" y="5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51" y="71"/>
                    <a:pt x="251" y="71"/>
                    <a:pt x="251" y="71"/>
                  </a:cubicBezTo>
                  <a:cubicBezTo>
                    <a:pt x="243" y="50"/>
                    <a:pt x="243" y="50"/>
                    <a:pt x="243" y="50"/>
                  </a:cubicBezTo>
                  <a:cubicBezTo>
                    <a:pt x="246" y="49"/>
                    <a:pt x="248" y="48"/>
                    <a:pt x="251" y="47"/>
                  </a:cubicBezTo>
                  <a:cubicBezTo>
                    <a:pt x="259" y="68"/>
                    <a:pt x="259" y="68"/>
                    <a:pt x="259" y="68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8" y="45"/>
                    <a:pt x="260" y="44"/>
                    <a:pt x="263" y="43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67" y="41"/>
                    <a:pt x="267" y="41"/>
                    <a:pt x="267" y="41"/>
                  </a:cubicBezTo>
                  <a:cubicBezTo>
                    <a:pt x="270" y="40"/>
                    <a:pt x="272" y="39"/>
                    <a:pt x="275" y="39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79" y="37"/>
                    <a:pt x="279" y="37"/>
                    <a:pt x="279" y="37"/>
                  </a:cubicBezTo>
                  <a:cubicBezTo>
                    <a:pt x="282" y="36"/>
                    <a:pt x="284" y="36"/>
                    <a:pt x="287" y="35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7" y="55"/>
                    <a:pt x="297" y="55"/>
                    <a:pt x="297" y="55"/>
                  </a:cubicBezTo>
                  <a:cubicBezTo>
                    <a:pt x="291" y="34"/>
                    <a:pt x="291" y="34"/>
                    <a:pt x="291" y="34"/>
                  </a:cubicBezTo>
                  <a:cubicBezTo>
                    <a:pt x="294" y="33"/>
                    <a:pt x="296" y="32"/>
                    <a:pt x="299" y="31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6" y="29"/>
                    <a:pt x="309" y="29"/>
                    <a:pt x="311" y="28"/>
                  </a:cubicBezTo>
                  <a:cubicBezTo>
                    <a:pt x="317" y="50"/>
                    <a:pt x="317" y="50"/>
                    <a:pt x="317" y="50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15" y="27"/>
                    <a:pt x="315" y="27"/>
                    <a:pt x="315" y="27"/>
                  </a:cubicBezTo>
                  <a:cubicBezTo>
                    <a:pt x="318" y="26"/>
                    <a:pt x="321" y="26"/>
                    <a:pt x="324" y="25"/>
                  </a:cubicBezTo>
                  <a:cubicBezTo>
                    <a:pt x="329" y="47"/>
                    <a:pt x="329" y="47"/>
                    <a:pt x="329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28" y="24"/>
                    <a:pt x="328" y="24"/>
                    <a:pt x="328" y="24"/>
                  </a:cubicBezTo>
                  <a:cubicBezTo>
                    <a:pt x="331" y="23"/>
                    <a:pt x="333" y="23"/>
                    <a:pt x="336" y="22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0" y="21"/>
                    <a:pt x="340" y="21"/>
                    <a:pt x="340" y="21"/>
                  </a:cubicBezTo>
                  <a:cubicBezTo>
                    <a:pt x="343" y="21"/>
                    <a:pt x="346" y="20"/>
                    <a:pt x="348" y="20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7" y="41"/>
                    <a:pt x="357" y="41"/>
                    <a:pt x="357" y="41"/>
                  </a:cubicBezTo>
                  <a:cubicBezTo>
                    <a:pt x="353" y="19"/>
                    <a:pt x="353" y="19"/>
                    <a:pt x="353" y="19"/>
                  </a:cubicBezTo>
                  <a:cubicBezTo>
                    <a:pt x="355" y="18"/>
                    <a:pt x="358" y="18"/>
                    <a:pt x="361" y="17"/>
                  </a:cubicBezTo>
                  <a:cubicBezTo>
                    <a:pt x="365" y="39"/>
                    <a:pt x="365" y="39"/>
                    <a:pt x="365" y="39"/>
                  </a:cubicBezTo>
                  <a:cubicBezTo>
                    <a:pt x="369" y="39"/>
                    <a:pt x="369" y="39"/>
                    <a:pt x="369" y="39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8" y="16"/>
                    <a:pt x="371" y="16"/>
                    <a:pt x="373" y="15"/>
                  </a:cubicBezTo>
                  <a:cubicBezTo>
                    <a:pt x="377" y="38"/>
                    <a:pt x="377" y="38"/>
                    <a:pt x="377" y="38"/>
                  </a:cubicBezTo>
                  <a:cubicBezTo>
                    <a:pt x="381" y="37"/>
                    <a:pt x="381" y="37"/>
                    <a:pt x="381" y="37"/>
                  </a:cubicBezTo>
                  <a:cubicBezTo>
                    <a:pt x="377" y="15"/>
                    <a:pt x="377" y="15"/>
                    <a:pt x="377" y="15"/>
                  </a:cubicBezTo>
                  <a:cubicBezTo>
                    <a:pt x="380" y="14"/>
                    <a:pt x="383" y="14"/>
                    <a:pt x="386" y="14"/>
                  </a:cubicBezTo>
                  <a:cubicBezTo>
                    <a:pt x="389" y="36"/>
                    <a:pt x="389" y="36"/>
                    <a:pt x="389" y="36"/>
                  </a:cubicBezTo>
                  <a:cubicBezTo>
                    <a:pt x="393" y="35"/>
                    <a:pt x="393" y="35"/>
                    <a:pt x="393" y="35"/>
                  </a:cubicBezTo>
                  <a:cubicBezTo>
                    <a:pt x="390" y="13"/>
                    <a:pt x="390" y="13"/>
                    <a:pt x="390" y="13"/>
                  </a:cubicBezTo>
                  <a:cubicBezTo>
                    <a:pt x="393" y="13"/>
                    <a:pt x="396" y="12"/>
                    <a:pt x="398" y="12"/>
                  </a:cubicBezTo>
                  <a:cubicBezTo>
                    <a:pt x="401" y="34"/>
                    <a:pt x="401" y="34"/>
                    <a:pt x="401" y="34"/>
                  </a:cubicBezTo>
                  <a:cubicBezTo>
                    <a:pt x="405" y="34"/>
                    <a:pt x="405" y="34"/>
                    <a:pt x="405" y="34"/>
                  </a:cubicBezTo>
                  <a:cubicBezTo>
                    <a:pt x="403" y="12"/>
                    <a:pt x="403" y="12"/>
                    <a:pt x="403" y="12"/>
                  </a:cubicBezTo>
                  <a:cubicBezTo>
                    <a:pt x="405" y="11"/>
                    <a:pt x="408" y="11"/>
                    <a:pt x="411" y="11"/>
                  </a:cubicBezTo>
                  <a:cubicBezTo>
                    <a:pt x="413" y="33"/>
                    <a:pt x="413" y="33"/>
                    <a:pt x="413" y="33"/>
                  </a:cubicBezTo>
                  <a:cubicBezTo>
                    <a:pt x="417" y="33"/>
                    <a:pt x="417" y="33"/>
                    <a:pt x="417" y="33"/>
                  </a:cubicBezTo>
                  <a:cubicBezTo>
                    <a:pt x="415" y="10"/>
                    <a:pt x="415" y="10"/>
                    <a:pt x="415" y="10"/>
                  </a:cubicBezTo>
                  <a:cubicBezTo>
                    <a:pt x="418" y="10"/>
                    <a:pt x="421" y="10"/>
                    <a:pt x="424" y="10"/>
                  </a:cubicBezTo>
                  <a:cubicBezTo>
                    <a:pt x="425" y="32"/>
                    <a:pt x="425" y="32"/>
                    <a:pt x="425" y="32"/>
                  </a:cubicBezTo>
                  <a:cubicBezTo>
                    <a:pt x="429" y="32"/>
                    <a:pt x="429" y="32"/>
                    <a:pt x="429" y="32"/>
                  </a:cubicBezTo>
                  <a:cubicBezTo>
                    <a:pt x="428" y="10"/>
                    <a:pt x="428" y="10"/>
                    <a:pt x="428" y="10"/>
                  </a:cubicBezTo>
                  <a:cubicBezTo>
                    <a:pt x="431" y="9"/>
                    <a:pt x="433" y="9"/>
                    <a:pt x="436" y="9"/>
                  </a:cubicBezTo>
                  <a:cubicBezTo>
                    <a:pt x="437" y="32"/>
                    <a:pt x="437" y="32"/>
                    <a:pt x="437" y="32"/>
                  </a:cubicBezTo>
                  <a:cubicBezTo>
                    <a:pt x="441" y="31"/>
                    <a:pt x="441" y="31"/>
                    <a:pt x="441" y="31"/>
                  </a:cubicBezTo>
                  <a:cubicBezTo>
                    <a:pt x="440" y="9"/>
                    <a:pt x="440" y="9"/>
                    <a:pt x="440" y="9"/>
                  </a:cubicBezTo>
                  <a:cubicBezTo>
                    <a:pt x="443" y="9"/>
                    <a:pt x="446" y="9"/>
                    <a:pt x="449" y="9"/>
                  </a:cubicBezTo>
                  <a:cubicBezTo>
                    <a:pt x="449" y="31"/>
                    <a:pt x="449" y="31"/>
                    <a:pt x="449" y="31"/>
                  </a:cubicBezTo>
                  <a:cubicBezTo>
                    <a:pt x="454" y="31"/>
                    <a:pt x="454" y="31"/>
                    <a:pt x="454" y="31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8"/>
                    <a:pt x="461" y="8"/>
                  </a:cubicBezTo>
                  <a:cubicBezTo>
                    <a:pt x="462" y="31"/>
                    <a:pt x="462" y="31"/>
                    <a:pt x="462" y="31"/>
                  </a:cubicBezTo>
                  <a:cubicBezTo>
                    <a:pt x="466" y="31"/>
                    <a:pt x="466" y="31"/>
                    <a:pt x="466" y="31"/>
                  </a:cubicBezTo>
                  <a:cubicBezTo>
                    <a:pt x="466" y="8"/>
                    <a:pt x="466" y="8"/>
                    <a:pt x="466" y="8"/>
                  </a:cubicBezTo>
                  <a:cubicBezTo>
                    <a:pt x="466" y="8"/>
                    <a:pt x="467" y="8"/>
                    <a:pt x="467" y="8"/>
                  </a:cubicBezTo>
                  <a:cubicBezTo>
                    <a:pt x="469" y="8"/>
                    <a:pt x="472" y="8"/>
                    <a:pt x="474" y="8"/>
                  </a:cubicBezTo>
                  <a:cubicBezTo>
                    <a:pt x="474" y="31"/>
                    <a:pt x="474" y="31"/>
                    <a:pt x="474" y="31"/>
                  </a:cubicBezTo>
                  <a:cubicBezTo>
                    <a:pt x="478" y="31"/>
                    <a:pt x="478" y="31"/>
                    <a:pt x="478" y="31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81" y="8"/>
                    <a:pt x="484" y="9"/>
                    <a:pt x="487" y="9"/>
                  </a:cubicBezTo>
                  <a:cubicBezTo>
                    <a:pt x="486" y="31"/>
                    <a:pt x="486" y="31"/>
                    <a:pt x="486" y="31"/>
                  </a:cubicBezTo>
                  <a:cubicBezTo>
                    <a:pt x="490" y="31"/>
                    <a:pt x="490" y="31"/>
                    <a:pt x="490" y="31"/>
                  </a:cubicBezTo>
                  <a:cubicBezTo>
                    <a:pt x="491" y="9"/>
                    <a:pt x="491" y="9"/>
                    <a:pt x="491" y="9"/>
                  </a:cubicBezTo>
                  <a:cubicBezTo>
                    <a:pt x="494" y="9"/>
                    <a:pt x="497" y="9"/>
                    <a:pt x="499" y="9"/>
                  </a:cubicBezTo>
                  <a:cubicBezTo>
                    <a:pt x="498" y="32"/>
                    <a:pt x="498" y="32"/>
                    <a:pt x="498" y="32"/>
                  </a:cubicBezTo>
                  <a:cubicBezTo>
                    <a:pt x="502" y="32"/>
                    <a:pt x="502" y="32"/>
                    <a:pt x="502" y="32"/>
                  </a:cubicBezTo>
                  <a:cubicBezTo>
                    <a:pt x="504" y="9"/>
                    <a:pt x="504" y="9"/>
                    <a:pt x="504" y="9"/>
                  </a:cubicBezTo>
                  <a:cubicBezTo>
                    <a:pt x="506" y="9"/>
                    <a:pt x="509" y="10"/>
                    <a:pt x="512" y="10"/>
                  </a:cubicBezTo>
                  <a:cubicBezTo>
                    <a:pt x="510" y="32"/>
                    <a:pt x="510" y="32"/>
                    <a:pt x="510" y="32"/>
                  </a:cubicBezTo>
                  <a:cubicBezTo>
                    <a:pt x="515" y="33"/>
                    <a:pt x="515" y="33"/>
                    <a:pt x="515" y="33"/>
                  </a:cubicBezTo>
                  <a:cubicBezTo>
                    <a:pt x="516" y="10"/>
                    <a:pt x="516" y="10"/>
                    <a:pt x="516" y="10"/>
                  </a:cubicBezTo>
                  <a:cubicBezTo>
                    <a:pt x="519" y="10"/>
                    <a:pt x="522" y="11"/>
                    <a:pt x="525" y="11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7" y="34"/>
                    <a:pt x="527" y="34"/>
                    <a:pt x="527" y="34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32" y="12"/>
                    <a:pt x="535" y="12"/>
                    <a:pt x="537" y="12"/>
                  </a:cubicBezTo>
                  <a:cubicBezTo>
                    <a:pt x="535" y="35"/>
                    <a:pt x="535" y="35"/>
                    <a:pt x="535" y="35"/>
                  </a:cubicBezTo>
                  <a:cubicBezTo>
                    <a:pt x="539" y="35"/>
                    <a:pt x="539" y="35"/>
                    <a:pt x="539" y="35"/>
                  </a:cubicBezTo>
                  <a:cubicBezTo>
                    <a:pt x="542" y="13"/>
                    <a:pt x="542" y="13"/>
                    <a:pt x="542" y="13"/>
                  </a:cubicBezTo>
                  <a:cubicBezTo>
                    <a:pt x="544" y="13"/>
                    <a:pt x="547" y="13"/>
                    <a:pt x="550" y="14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51" y="37"/>
                    <a:pt x="551" y="37"/>
                    <a:pt x="551" y="37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57" y="15"/>
                    <a:pt x="560" y="15"/>
                    <a:pt x="562" y="15"/>
                  </a:cubicBezTo>
                  <a:cubicBezTo>
                    <a:pt x="559" y="38"/>
                    <a:pt x="559" y="38"/>
                    <a:pt x="559" y="38"/>
                  </a:cubicBezTo>
                  <a:cubicBezTo>
                    <a:pt x="563" y="38"/>
                    <a:pt x="563" y="38"/>
                    <a:pt x="563" y="38"/>
                  </a:cubicBezTo>
                  <a:cubicBezTo>
                    <a:pt x="567" y="16"/>
                    <a:pt x="567" y="16"/>
                    <a:pt x="567" y="16"/>
                  </a:cubicBezTo>
                  <a:cubicBezTo>
                    <a:pt x="569" y="17"/>
                    <a:pt x="572" y="17"/>
                    <a:pt x="575" y="17"/>
                  </a:cubicBezTo>
                  <a:cubicBezTo>
                    <a:pt x="571" y="40"/>
                    <a:pt x="571" y="40"/>
                    <a:pt x="571" y="40"/>
                  </a:cubicBezTo>
                  <a:cubicBezTo>
                    <a:pt x="575" y="40"/>
                    <a:pt x="575" y="40"/>
                    <a:pt x="575" y="40"/>
                  </a:cubicBezTo>
                  <a:cubicBezTo>
                    <a:pt x="579" y="18"/>
                    <a:pt x="579" y="18"/>
                    <a:pt x="579" y="18"/>
                  </a:cubicBezTo>
                  <a:cubicBezTo>
                    <a:pt x="582" y="19"/>
                    <a:pt x="585" y="19"/>
                    <a:pt x="587" y="20"/>
                  </a:cubicBezTo>
                  <a:cubicBezTo>
                    <a:pt x="583" y="42"/>
                    <a:pt x="583" y="42"/>
                    <a:pt x="583" y="42"/>
                  </a:cubicBezTo>
                  <a:cubicBezTo>
                    <a:pt x="587" y="43"/>
                    <a:pt x="587" y="43"/>
                    <a:pt x="587" y="43"/>
                  </a:cubicBezTo>
                  <a:cubicBezTo>
                    <a:pt x="592" y="21"/>
                    <a:pt x="592" y="21"/>
                    <a:pt x="592" y="21"/>
                  </a:cubicBezTo>
                  <a:cubicBezTo>
                    <a:pt x="594" y="21"/>
                    <a:pt x="597" y="22"/>
                    <a:pt x="600" y="22"/>
                  </a:cubicBezTo>
                  <a:cubicBezTo>
                    <a:pt x="595" y="44"/>
                    <a:pt x="595" y="44"/>
                    <a:pt x="595" y="44"/>
                  </a:cubicBezTo>
                  <a:cubicBezTo>
                    <a:pt x="599" y="45"/>
                    <a:pt x="599" y="45"/>
                    <a:pt x="599" y="45"/>
                  </a:cubicBezTo>
                  <a:cubicBezTo>
                    <a:pt x="604" y="23"/>
                    <a:pt x="604" y="23"/>
                    <a:pt x="604" y="23"/>
                  </a:cubicBezTo>
                  <a:cubicBezTo>
                    <a:pt x="607" y="24"/>
                    <a:pt x="609" y="24"/>
                    <a:pt x="612" y="25"/>
                  </a:cubicBezTo>
                  <a:cubicBezTo>
                    <a:pt x="607" y="47"/>
                    <a:pt x="607" y="47"/>
                    <a:pt x="607" y="47"/>
                  </a:cubicBezTo>
                  <a:cubicBezTo>
                    <a:pt x="611" y="48"/>
                    <a:pt x="611" y="48"/>
                    <a:pt x="611" y="48"/>
                  </a:cubicBezTo>
                  <a:cubicBezTo>
                    <a:pt x="616" y="26"/>
                    <a:pt x="616" y="26"/>
                    <a:pt x="616" y="26"/>
                  </a:cubicBezTo>
                  <a:cubicBezTo>
                    <a:pt x="619" y="27"/>
                    <a:pt x="622" y="27"/>
                    <a:pt x="625" y="28"/>
                  </a:cubicBezTo>
                  <a:cubicBezTo>
                    <a:pt x="619" y="50"/>
                    <a:pt x="619" y="50"/>
                    <a:pt x="619" y="50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31" y="30"/>
                    <a:pt x="634" y="31"/>
                    <a:pt x="637" y="31"/>
                  </a:cubicBezTo>
                  <a:cubicBezTo>
                    <a:pt x="631" y="53"/>
                    <a:pt x="631" y="53"/>
                    <a:pt x="631" y="53"/>
                  </a:cubicBezTo>
                  <a:cubicBezTo>
                    <a:pt x="635" y="54"/>
                    <a:pt x="635" y="54"/>
                    <a:pt x="635" y="54"/>
                  </a:cubicBezTo>
                  <a:cubicBezTo>
                    <a:pt x="641" y="33"/>
                    <a:pt x="641" y="33"/>
                    <a:pt x="641" y="33"/>
                  </a:cubicBezTo>
                  <a:cubicBezTo>
                    <a:pt x="644" y="33"/>
                    <a:pt x="646" y="34"/>
                    <a:pt x="649" y="35"/>
                  </a:cubicBezTo>
                  <a:cubicBezTo>
                    <a:pt x="642" y="57"/>
                    <a:pt x="642" y="57"/>
                    <a:pt x="642" y="57"/>
                  </a:cubicBezTo>
                  <a:cubicBezTo>
                    <a:pt x="646" y="58"/>
                    <a:pt x="646" y="58"/>
                    <a:pt x="646" y="58"/>
                  </a:cubicBezTo>
                  <a:cubicBezTo>
                    <a:pt x="653" y="36"/>
                    <a:pt x="653" y="36"/>
                    <a:pt x="653" y="36"/>
                  </a:cubicBezTo>
                  <a:cubicBezTo>
                    <a:pt x="656" y="37"/>
                    <a:pt x="659" y="38"/>
                    <a:pt x="661" y="39"/>
                  </a:cubicBezTo>
                  <a:cubicBezTo>
                    <a:pt x="654" y="60"/>
                    <a:pt x="654" y="60"/>
                    <a:pt x="654" y="60"/>
                  </a:cubicBezTo>
                  <a:cubicBezTo>
                    <a:pt x="658" y="62"/>
                    <a:pt x="658" y="62"/>
                    <a:pt x="658" y="62"/>
                  </a:cubicBezTo>
                  <a:cubicBezTo>
                    <a:pt x="665" y="40"/>
                    <a:pt x="665" y="40"/>
                    <a:pt x="665" y="40"/>
                  </a:cubicBezTo>
                  <a:cubicBezTo>
                    <a:pt x="668" y="41"/>
                    <a:pt x="671" y="42"/>
                    <a:pt x="673" y="43"/>
                  </a:cubicBezTo>
                  <a:cubicBezTo>
                    <a:pt x="666" y="64"/>
                    <a:pt x="666" y="64"/>
                    <a:pt x="666" y="64"/>
                  </a:cubicBezTo>
                  <a:cubicBezTo>
                    <a:pt x="670" y="66"/>
                    <a:pt x="670" y="66"/>
                    <a:pt x="670" y="66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80" y="45"/>
                    <a:pt x="683" y="46"/>
                    <a:pt x="685" y="47"/>
                  </a:cubicBezTo>
                  <a:cubicBezTo>
                    <a:pt x="677" y="69"/>
                    <a:pt x="677" y="69"/>
                    <a:pt x="677" y="69"/>
                  </a:cubicBezTo>
                  <a:cubicBezTo>
                    <a:pt x="681" y="70"/>
                    <a:pt x="681" y="70"/>
                    <a:pt x="681" y="70"/>
                  </a:cubicBezTo>
                  <a:cubicBezTo>
                    <a:pt x="689" y="49"/>
                    <a:pt x="689" y="49"/>
                    <a:pt x="689" y="49"/>
                  </a:cubicBezTo>
                  <a:cubicBezTo>
                    <a:pt x="692" y="50"/>
                    <a:pt x="695" y="51"/>
                    <a:pt x="697" y="52"/>
                  </a:cubicBezTo>
                  <a:cubicBezTo>
                    <a:pt x="689" y="73"/>
                    <a:pt x="689" y="73"/>
                    <a:pt x="689" y="73"/>
                  </a:cubicBezTo>
                  <a:cubicBezTo>
                    <a:pt x="692" y="74"/>
                    <a:pt x="692" y="74"/>
                    <a:pt x="692" y="74"/>
                  </a:cubicBezTo>
                  <a:cubicBezTo>
                    <a:pt x="701" y="53"/>
                    <a:pt x="701" y="53"/>
                    <a:pt x="701" y="53"/>
                  </a:cubicBezTo>
                  <a:cubicBezTo>
                    <a:pt x="704" y="54"/>
                    <a:pt x="706" y="55"/>
                    <a:pt x="709" y="56"/>
                  </a:cubicBezTo>
                  <a:cubicBezTo>
                    <a:pt x="700" y="78"/>
                    <a:pt x="700" y="78"/>
                    <a:pt x="700" y="78"/>
                  </a:cubicBezTo>
                  <a:cubicBezTo>
                    <a:pt x="704" y="79"/>
                    <a:pt x="704" y="79"/>
                    <a:pt x="704" y="79"/>
                  </a:cubicBezTo>
                  <a:cubicBezTo>
                    <a:pt x="713" y="58"/>
                    <a:pt x="713" y="58"/>
                    <a:pt x="713" y="58"/>
                  </a:cubicBezTo>
                  <a:cubicBezTo>
                    <a:pt x="715" y="59"/>
                    <a:pt x="718" y="60"/>
                    <a:pt x="721" y="61"/>
                  </a:cubicBezTo>
                  <a:cubicBezTo>
                    <a:pt x="711" y="82"/>
                    <a:pt x="711" y="82"/>
                    <a:pt x="711" y="82"/>
                  </a:cubicBezTo>
                  <a:cubicBezTo>
                    <a:pt x="715" y="84"/>
                    <a:pt x="715" y="84"/>
                    <a:pt x="715" y="84"/>
                  </a:cubicBezTo>
                  <a:cubicBezTo>
                    <a:pt x="725" y="63"/>
                    <a:pt x="725" y="63"/>
                    <a:pt x="725" y="63"/>
                  </a:cubicBezTo>
                  <a:cubicBezTo>
                    <a:pt x="727" y="64"/>
                    <a:pt x="730" y="65"/>
                    <a:pt x="732" y="67"/>
                  </a:cubicBezTo>
                  <a:cubicBezTo>
                    <a:pt x="722" y="88"/>
                    <a:pt x="722" y="88"/>
                    <a:pt x="722" y="88"/>
                  </a:cubicBezTo>
                  <a:cubicBezTo>
                    <a:pt x="726" y="89"/>
                    <a:pt x="726" y="89"/>
                    <a:pt x="726" y="89"/>
                  </a:cubicBezTo>
                  <a:cubicBezTo>
                    <a:pt x="736" y="68"/>
                    <a:pt x="736" y="68"/>
                    <a:pt x="736" y="68"/>
                  </a:cubicBezTo>
                  <a:cubicBezTo>
                    <a:pt x="739" y="70"/>
                    <a:pt x="741" y="71"/>
                    <a:pt x="744" y="72"/>
                  </a:cubicBezTo>
                  <a:cubicBezTo>
                    <a:pt x="733" y="93"/>
                    <a:pt x="733" y="93"/>
                    <a:pt x="733" y="93"/>
                  </a:cubicBezTo>
                  <a:cubicBezTo>
                    <a:pt x="737" y="95"/>
                    <a:pt x="737" y="95"/>
                    <a:pt x="737" y="95"/>
                  </a:cubicBezTo>
                  <a:cubicBezTo>
                    <a:pt x="748" y="74"/>
                    <a:pt x="748" y="74"/>
                    <a:pt x="748" y="74"/>
                  </a:cubicBezTo>
                  <a:cubicBezTo>
                    <a:pt x="750" y="75"/>
                    <a:pt x="753" y="77"/>
                    <a:pt x="755" y="78"/>
                  </a:cubicBezTo>
                  <a:cubicBezTo>
                    <a:pt x="744" y="98"/>
                    <a:pt x="744" y="98"/>
                    <a:pt x="744" y="98"/>
                  </a:cubicBezTo>
                  <a:cubicBezTo>
                    <a:pt x="748" y="100"/>
                    <a:pt x="748" y="100"/>
                    <a:pt x="748" y="100"/>
                  </a:cubicBezTo>
                  <a:cubicBezTo>
                    <a:pt x="759" y="80"/>
                    <a:pt x="759" y="80"/>
                    <a:pt x="759" y="80"/>
                  </a:cubicBezTo>
                  <a:cubicBezTo>
                    <a:pt x="761" y="81"/>
                    <a:pt x="764" y="82"/>
                    <a:pt x="766" y="84"/>
                  </a:cubicBezTo>
                  <a:cubicBezTo>
                    <a:pt x="755" y="104"/>
                    <a:pt x="755" y="104"/>
                    <a:pt x="755" y="104"/>
                  </a:cubicBezTo>
                  <a:cubicBezTo>
                    <a:pt x="759" y="106"/>
                    <a:pt x="759" y="106"/>
                    <a:pt x="759" y="106"/>
                  </a:cubicBezTo>
                  <a:cubicBezTo>
                    <a:pt x="770" y="86"/>
                    <a:pt x="770" y="86"/>
                    <a:pt x="770" y="86"/>
                  </a:cubicBezTo>
                  <a:cubicBezTo>
                    <a:pt x="772" y="87"/>
                    <a:pt x="775" y="89"/>
                    <a:pt x="777" y="90"/>
                  </a:cubicBezTo>
                  <a:cubicBezTo>
                    <a:pt x="766" y="110"/>
                    <a:pt x="766" y="110"/>
                    <a:pt x="766" y="110"/>
                  </a:cubicBezTo>
                  <a:cubicBezTo>
                    <a:pt x="769" y="112"/>
                    <a:pt x="769" y="112"/>
                    <a:pt x="769" y="112"/>
                  </a:cubicBezTo>
                  <a:cubicBezTo>
                    <a:pt x="781" y="92"/>
                    <a:pt x="781" y="92"/>
                    <a:pt x="781" y="92"/>
                  </a:cubicBezTo>
                  <a:cubicBezTo>
                    <a:pt x="784" y="93"/>
                    <a:pt x="786" y="95"/>
                    <a:pt x="788" y="96"/>
                  </a:cubicBezTo>
                  <a:cubicBezTo>
                    <a:pt x="776" y="116"/>
                    <a:pt x="776" y="116"/>
                    <a:pt x="776" y="116"/>
                  </a:cubicBezTo>
                  <a:cubicBezTo>
                    <a:pt x="780" y="119"/>
                    <a:pt x="780" y="119"/>
                    <a:pt x="780" y="119"/>
                  </a:cubicBezTo>
                  <a:cubicBezTo>
                    <a:pt x="792" y="99"/>
                    <a:pt x="792" y="99"/>
                    <a:pt x="792" y="99"/>
                  </a:cubicBezTo>
                  <a:cubicBezTo>
                    <a:pt x="794" y="100"/>
                    <a:pt x="797" y="102"/>
                    <a:pt x="799" y="103"/>
                  </a:cubicBezTo>
                  <a:cubicBezTo>
                    <a:pt x="787" y="123"/>
                    <a:pt x="787" y="123"/>
                    <a:pt x="787" y="123"/>
                  </a:cubicBezTo>
                  <a:cubicBezTo>
                    <a:pt x="790" y="125"/>
                    <a:pt x="790" y="125"/>
                    <a:pt x="790" y="12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5" y="107"/>
                    <a:pt x="808" y="108"/>
                    <a:pt x="810" y="110"/>
                  </a:cubicBezTo>
                  <a:cubicBezTo>
                    <a:pt x="797" y="129"/>
                    <a:pt x="797" y="129"/>
                    <a:pt x="797" y="129"/>
                  </a:cubicBezTo>
                  <a:cubicBezTo>
                    <a:pt x="800" y="132"/>
                    <a:pt x="800" y="132"/>
                    <a:pt x="800" y="132"/>
                  </a:cubicBezTo>
                  <a:cubicBezTo>
                    <a:pt x="813" y="112"/>
                    <a:pt x="813" y="112"/>
                    <a:pt x="813" y="112"/>
                  </a:cubicBezTo>
                  <a:cubicBezTo>
                    <a:pt x="816" y="114"/>
                    <a:pt x="818" y="115"/>
                    <a:pt x="820" y="117"/>
                  </a:cubicBezTo>
                  <a:cubicBezTo>
                    <a:pt x="807" y="136"/>
                    <a:pt x="807" y="136"/>
                    <a:pt x="807" y="136"/>
                  </a:cubicBezTo>
                  <a:cubicBezTo>
                    <a:pt x="810" y="139"/>
                    <a:pt x="810" y="139"/>
                    <a:pt x="810" y="139"/>
                  </a:cubicBezTo>
                  <a:cubicBezTo>
                    <a:pt x="824" y="119"/>
                    <a:pt x="824" y="119"/>
                    <a:pt x="824" y="119"/>
                  </a:cubicBezTo>
                  <a:cubicBezTo>
                    <a:pt x="826" y="121"/>
                    <a:pt x="829" y="123"/>
                    <a:pt x="831" y="124"/>
                  </a:cubicBezTo>
                  <a:cubicBezTo>
                    <a:pt x="817" y="143"/>
                    <a:pt x="817" y="143"/>
                    <a:pt x="817" y="143"/>
                  </a:cubicBezTo>
                  <a:cubicBezTo>
                    <a:pt x="820" y="146"/>
                    <a:pt x="820" y="146"/>
                    <a:pt x="820" y="146"/>
                  </a:cubicBezTo>
                  <a:cubicBezTo>
                    <a:pt x="834" y="127"/>
                    <a:pt x="834" y="127"/>
                    <a:pt x="834" y="127"/>
                  </a:cubicBezTo>
                  <a:cubicBezTo>
                    <a:pt x="837" y="128"/>
                    <a:pt x="839" y="130"/>
                    <a:pt x="841" y="132"/>
                  </a:cubicBezTo>
                  <a:cubicBezTo>
                    <a:pt x="827" y="151"/>
                    <a:pt x="827" y="151"/>
                    <a:pt x="827" y="151"/>
                  </a:cubicBezTo>
                  <a:cubicBezTo>
                    <a:pt x="830" y="153"/>
                    <a:pt x="830" y="153"/>
                    <a:pt x="830" y="153"/>
                  </a:cubicBezTo>
                  <a:cubicBezTo>
                    <a:pt x="844" y="134"/>
                    <a:pt x="844" y="134"/>
                    <a:pt x="844" y="134"/>
                  </a:cubicBezTo>
                  <a:cubicBezTo>
                    <a:pt x="847" y="136"/>
                    <a:pt x="849" y="138"/>
                    <a:pt x="851" y="139"/>
                  </a:cubicBezTo>
                  <a:cubicBezTo>
                    <a:pt x="837" y="158"/>
                    <a:pt x="837" y="158"/>
                    <a:pt x="837" y="158"/>
                  </a:cubicBezTo>
                  <a:cubicBezTo>
                    <a:pt x="840" y="160"/>
                    <a:pt x="840" y="160"/>
                    <a:pt x="840" y="160"/>
                  </a:cubicBezTo>
                  <a:cubicBezTo>
                    <a:pt x="855" y="142"/>
                    <a:pt x="855" y="142"/>
                    <a:pt x="855" y="142"/>
                  </a:cubicBezTo>
                  <a:cubicBezTo>
                    <a:pt x="857" y="144"/>
                    <a:pt x="859" y="146"/>
                    <a:pt x="861" y="147"/>
                  </a:cubicBezTo>
                  <a:cubicBezTo>
                    <a:pt x="846" y="166"/>
                    <a:pt x="846" y="166"/>
                    <a:pt x="846" y="166"/>
                  </a:cubicBezTo>
                  <a:cubicBezTo>
                    <a:pt x="849" y="168"/>
                    <a:pt x="849" y="168"/>
                    <a:pt x="849" y="168"/>
                  </a:cubicBezTo>
                  <a:cubicBezTo>
                    <a:pt x="864" y="150"/>
                    <a:pt x="864" y="150"/>
                    <a:pt x="864" y="150"/>
                  </a:cubicBezTo>
                  <a:cubicBezTo>
                    <a:pt x="867" y="152"/>
                    <a:pt x="869" y="154"/>
                    <a:pt x="871" y="155"/>
                  </a:cubicBezTo>
                  <a:cubicBezTo>
                    <a:pt x="856" y="173"/>
                    <a:pt x="856" y="173"/>
                    <a:pt x="856" y="173"/>
                  </a:cubicBezTo>
                  <a:cubicBezTo>
                    <a:pt x="859" y="176"/>
                    <a:pt x="859" y="176"/>
                    <a:pt x="859" y="176"/>
                  </a:cubicBezTo>
                  <a:cubicBezTo>
                    <a:pt x="874" y="158"/>
                    <a:pt x="874" y="158"/>
                    <a:pt x="874" y="158"/>
                  </a:cubicBezTo>
                  <a:cubicBezTo>
                    <a:pt x="876" y="160"/>
                    <a:pt x="878" y="162"/>
                    <a:pt x="880" y="164"/>
                  </a:cubicBezTo>
                  <a:cubicBezTo>
                    <a:pt x="865" y="181"/>
                    <a:pt x="865" y="181"/>
                    <a:pt x="865" y="181"/>
                  </a:cubicBezTo>
                  <a:cubicBezTo>
                    <a:pt x="868" y="184"/>
                    <a:pt x="868" y="184"/>
                    <a:pt x="868" y="184"/>
                  </a:cubicBezTo>
                  <a:cubicBezTo>
                    <a:pt x="884" y="167"/>
                    <a:pt x="884" y="167"/>
                    <a:pt x="884" y="167"/>
                  </a:cubicBezTo>
                  <a:cubicBezTo>
                    <a:pt x="886" y="168"/>
                    <a:pt x="888" y="170"/>
                    <a:pt x="890" y="172"/>
                  </a:cubicBezTo>
                  <a:cubicBezTo>
                    <a:pt x="874" y="190"/>
                    <a:pt x="874" y="190"/>
                    <a:pt x="874" y="190"/>
                  </a:cubicBezTo>
                  <a:cubicBezTo>
                    <a:pt x="877" y="192"/>
                    <a:pt x="877" y="192"/>
                    <a:pt x="877" y="192"/>
                  </a:cubicBezTo>
                  <a:cubicBezTo>
                    <a:pt x="893" y="175"/>
                    <a:pt x="893" y="175"/>
                    <a:pt x="893" y="175"/>
                  </a:cubicBezTo>
                  <a:cubicBezTo>
                    <a:pt x="895" y="177"/>
                    <a:pt x="897" y="179"/>
                    <a:pt x="899" y="181"/>
                  </a:cubicBezTo>
                  <a:cubicBezTo>
                    <a:pt x="883" y="198"/>
                    <a:pt x="883" y="198"/>
                    <a:pt x="883" y="198"/>
                  </a:cubicBezTo>
                  <a:cubicBezTo>
                    <a:pt x="886" y="201"/>
                    <a:pt x="886" y="201"/>
                    <a:pt x="886" y="201"/>
                  </a:cubicBezTo>
                  <a:cubicBezTo>
                    <a:pt x="902" y="184"/>
                    <a:pt x="902" y="184"/>
                    <a:pt x="902" y="184"/>
                  </a:cubicBezTo>
                  <a:cubicBezTo>
                    <a:pt x="904" y="186"/>
                    <a:pt x="906" y="188"/>
                    <a:pt x="908" y="190"/>
                  </a:cubicBezTo>
                  <a:cubicBezTo>
                    <a:pt x="892" y="206"/>
                    <a:pt x="892" y="206"/>
                    <a:pt x="892" y="206"/>
                  </a:cubicBezTo>
                  <a:cubicBezTo>
                    <a:pt x="894" y="209"/>
                    <a:pt x="894" y="209"/>
                    <a:pt x="894" y="209"/>
                  </a:cubicBezTo>
                  <a:cubicBezTo>
                    <a:pt x="911" y="193"/>
                    <a:pt x="911" y="193"/>
                    <a:pt x="911" y="193"/>
                  </a:cubicBezTo>
                  <a:cubicBezTo>
                    <a:pt x="913" y="195"/>
                    <a:pt x="915" y="197"/>
                    <a:pt x="917" y="199"/>
                  </a:cubicBezTo>
                  <a:cubicBezTo>
                    <a:pt x="900" y="215"/>
                    <a:pt x="900" y="215"/>
                    <a:pt x="900" y="215"/>
                  </a:cubicBezTo>
                  <a:cubicBezTo>
                    <a:pt x="903" y="218"/>
                    <a:pt x="903" y="218"/>
                    <a:pt x="903" y="218"/>
                  </a:cubicBezTo>
                  <a:cubicBezTo>
                    <a:pt x="920" y="202"/>
                    <a:pt x="920" y="202"/>
                    <a:pt x="920" y="202"/>
                  </a:cubicBezTo>
                  <a:cubicBezTo>
                    <a:pt x="922" y="204"/>
                    <a:pt x="924" y="206"/>
                    <a:pt x="926" y="208"/>
                  </a:cubicBezTo>
                  <a:cubicBezTo>
                    <a:pt x="908" y="224"/>
                    <a:pt x="908" y="224"/>
                    <a:pt x="908" y="224"/>
                  </a:cubicBezTo>
                  <a:cubicBezTo>
                    <a:pt x="911" y="227"/>
                    <a:pt x="911" y="227"/>
                    <a:pt x="911" y="227"/>
                  </a:cubicBezTo>
                  <a:cubicBezTo>
                    <a:pt x="929" y="211"/>
                    <a:pt x="929" y="211"/>
                    <a:pt x="929" y="211"/>
                  </a:cubicBezTo>
                  <a:cubicBezTo>
                    <a:pt x="931" y="213"/>
                    <a:pt x="932" y="215"/>
                    <a:pt x="934" y="218"/>
                  </a:cubicBezTo>
                  <a:cubicBezTo>
                    <a:pt x="917" y="233"/>
                    <a:pt x="917" y="233"/>
                    <a:pt x="917" y="233"/>
                  </a:cubicBezTo>
                  <a:cubicBezTo>
                    <a:pt x="919" y="236"/>
                    <a:pt x="919" y="236"/>
                    <a:pt x="919" y="236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39" y="223"/>
                    <a:pt x="941" y="225"/>
                    <a:pt x="943" y="227"/>
                  </a:cubicBezTo>
                  <a:cubicBezTo>
                    <a:pt x="925" y="242"/>
                    <a:pt x="925" y="242"/>
                    <a:pt x="925" y="242"/>
                  </a:cubicBezTo>
                  <a:cubicBezTo>
                    <a:pt x="927" y="245"/>
                    <a:pt x="927" y="245"/>
                    <a:pt x="927" y="245"/>
                  </a:cubicBezTo>
                  <a:cubicBezTo>
                    <a:pt x="945" y="230"/>
                    <a:pt x="945" y="230"/>
                    <a:pt x="945" y="230"/>
                  </a:cubicBezTo>
                  <a:cubicBezTo>
                    <a:pt x="947" y="233"/>
                    <a:pt x="949" y="235"/>
                    <a:pt x="951" y="237"/>
                  </a:cubicBezTo>
                  <a:cubicBezTo>
                    <a:pt x="933" y="252"/>
                    <a:pt x="933" y="252"/>
                    <a:pt x="933" y="252"/>
                  </a:cubicBezTo>
                  <a:cubicBezTo>
                    <a:pt x="935" y="255"/>
                    <a:pt x="935" y="255"/>
                    <a:pt x="935" y="255"/>
                  </a:cubicBezTo>
                  <a:cubicBezTo>
                    <a:pt x="953" y="240"/>
                    <a:pt x="953" y="240"/>
                    <a:pt x="953" y="240"/>
                  </a:cubicBezTo>
                  <a:cubicBezTo>
                    <a:pt x="955" y="242"/>
                    <a:pt x="957" y="245"/>
                    <a:pt x="959" y="247"/>
                  </a:cubicBezTo>
                  <a:cubicBezTo>
                    <a:pt x="940" y="261"/>
                    <a:pt x="940" y="261"/>
                    <a:pt x="940" y="261"/>
                  </a:cubicBezTo>
                  <a:cubicBezTo>
                    <a:pt x="943" y="265"/>
                    <a:pt x="943" y="265"/>
                    <a:pt x="943" y="265"/>
                  </a:cubicBezTo>
                  <a:cubicBezTo>
                    <a:pt x="961" y="250"/>
                    <a:pt x="961" y="250"/>
                    <a:pt x="961" y="250"/>
                  </a:cubicBezTo>
                  <a:cubicBezTo>
                    <a:pt x="963" y="252"/>
                    <a:pt x="965" y="255"/>
                    <a:pt x="966" y="257"/>
                  </a:cubicBezTo>
                  <a:cubicBezTo>
                    <a:pt x="948" y="271"/>
                    <a:pt x="948" y="271"/>
                    <a:pt x="948" y="271"/>
                  </a:cubicBezTo>
                  <a:cubicBezTo>
                    <a:pt x="950" y="274"/>
                    <a:pt x="950" y="274"/>
                    <a:pt x="950" y="274"/>
                  </a:cubicBezTo>
                  <a:cubicBezTo>
                    <a:pt x="969" y="260"/>
                    <a:pt x="969" y="260"/>
                    <a:pt x="969" y="260"/>
                  </a:cubicBezTo>
                  <a:cubicBezTo>
                    <a:pt x="970" y="263"/>
                    <a:pt x="972" y="265"/>
                    <a:pt x="974" y="267"/>
                  </a:cubicBezTo>
                  <a:cubicBezTo>
                    <a:pt x="955" y="281"/>
                    <a:pt x="955" y="281"/>
                    <a:pt x="955" y="281"/>
                  </a:cubicBezTo>
                  <a:cubicBezTo>
                    <a:pt x="957" y="284"/>
                    <a:pt x="957" y="284"/>
                    <a:pt x="957" y="284"/>
                  </a:cubicBezTo>
                  <a:cubicBezTo>
                    <a:pt x="976" y="271"/>
                    <a:pt x="976" y="271"/>
                    <a:pt x="976" y="271"/>
                  </a:cubicBezTo>
                  <a:cubicBezTo>
                    <a:pt x="978" y="273"/>
                    <a:pt x="979" y="275"/>
                    <a:pt x="981" y="278"/>
                  </a:cubicBezTo>
                  <a:cubicBezTo>
                    <a:pt x="962" y="291"/>
                    <a:pt x="962" y="291"/>
                    <a:pt x="962" y="291"/>
                  </a:cubicBezTo>
                  <a:cubicBezTo>
                    <a:pt x="964" y="294"/>
                    <a:pt x="964" y="294"/>
                    <a:pt x="964" y="294"/>
                  </a:cubicBezTo>
                  <a:cubicBezTo>
                    <a:pt x="983" y="281"/>
                    <a:pt x="983" y="281"/>
                    <a:pt x="983" y="281"/>
                  </a:cubicBezTo>
                  <a:cubicBezTo>
                    <a:pt x="985" y="283"/>
                    <a:pt x="987" y="286"/>
                    <a:pt x="988" y="288"/>
                  </a:cubicBezTo>
                  <a:cubicBezTo>
                    <a:pt x="969" y="301"/>
                    <a:pt x="969" y="301"/>
                    <a:pt x="969" y="301"/>
                  </a:cubicBezTo>
                  <a:cubicBezTo>
                    <a:pt x="971" y="304"/>
                    <a:pt x="971" y="304"/>
                    <a:pt x="971" y="304"/>
                  </a:cubicBezTo>
                  <a:cubicBezTo>
                    <a:pt x="990" y="292"/>
                    <a:pt x="990" y="292"/>
                    <a:pt x="990" y="292"/>
                  </a:cubicBezTo>
                  <a:cubicBezTo>
                    <a:pt x="992" y="294"/>
                    <a:pt x="993" y="296"/>
                    <a:pt x="995" y="299"/>
                  </a:cubicBezTo>
                  <a:cubicBezTo>
                    <a:pt x="975" y="311"/>
                    <a:pt x="975" y="311"/>
                    <a:pt x="975" y="311"/>
                  </a:cubicBezTo>
                  <a:cubicBezTo>
                    <a:pt x="977" y="315"/>
                    <a:pt x="977" y="315"/>
                    <a:pt x="977" y="315"/>
                  </a:cubicBezTo>
                  <a:cubicBezTo>
                    <a:pt x="997" y="302"/>
                    <a:pt x="997" y="302"/>
                    <a:pt x="997" y="302"/>
                  </a:cubicBezTo>
                  <a:cubicBezTo>
                    <a:pt x="999" y="305"/>
                    <a:pt x="1000" y="307"/>
                    <a:pt x="1001" y="310"/>
                  </a:cubicBezTo>
                  <a:cubicBezTo>
                    <a:pt x="982" y="322"/>
                    <a:pt x="982" y="322"/>
                    <a:pt x="982" y="322"/>
                  </a:cubicBezTo>
                  <a:cubicBezTo>
                    <a:pt x="984" y="325"/>
                    <a:pt x="984" y="325"/>
                    <a:pt x="984" y="325"/>
                  </a:cubicBezTo>
                  <a:cubicBezTo>
                    <a:pt x="1004" y="313"/>
                    <a:pt x="1004" y="313"/>
                    <a:pt x="1004" y="313"/>
                  </a:cubicBezTo>
                  <a:cubicBezTo>
                    <a:pt x="1005" y="316"/>
                    <a:pt x="1006" y="318"/>
                    <a:pt x="1008" y="320"/>
                  </a:cubicBezTo>
                  <a:cubicBezTo>
                    <a:pt x="988" y="332"/>
                    <a:pt x="988" y="332"/>
                    <a:pt x="988" y="332"/>
                  </a:cubicBezTo>
                  <a:cubicBezTo>
                    <a:pt x="990" y="336"/>
                    <a:pt x="990" y="336"/>
                    <a:pt x="990" y="336"/>
                  </a:cubicBezTo>
                  <a:cubicBezTo>
                    <a:pt x="1010" y="324"/>
                    <a:pt x="1010" y="324"/>
                    <a:pt x="1010" y="324"/>
                  </a:cubicBezTo>
                  <a:cubicBezTo>
                    <a:pt x="1011" y="327"/>
                    <a:pt x="1013" y="329"/>
                    <a:pt x="1014" y="332"/>
                  </a:cubicBezTo>
                  <a:cubicBezTo>
                    <a:pt x="994" y="343"/>
                    <a:pt x="994" y="343"/>
                    <a:pt x="994" y="343"/>
                  </a:cubicBezTo>
                  <a:cubicBezTo>
                    <a:pt x="996" y="346"/>
                    <a:pt x="996" y="346"/>
                    <a:pt x="996" y="346"/>
                  </a:cubicBezTo>
                  <a:cubicBezTo>
                    <a:pt x="1016" y="335"/>
                    <a:pt x="1016" y="335"/>
                    <a:pt x="1016" y="335"/>
                  </a:cubicBezTo>
                  <a:cubicBezTo>
                    <a:pt x="1017" y="338"/>
                    <a:pt x="1019" y="340"/>
                    <a:pt x="1020" y="343"/>
                  </a:cubicBezTo>
                  <a:cubicBezTo>
                    <a:pt x="1000" y="353"/>
                    <a:pt x="1000" y="353"/>
                    <a:pt x="1000" y="353"/>
                  </a:cubicBezTo>
                  <a:cubicBezTo>
                    <a:pt x="1000" y="355"/>
                    <a:pt x="1001" y="356"/>
                    <a:pt x="1001" y="357"/>
                  </a:cubicBezTo>
                  <a:cubicBezTo>
                    <a:pt x="1022" y="346"/>
                    <a:pt x="1022" y="346"/>
                    <a:pt x="1022" y="346"/>
                  </a:cubicBezTo>
                  <a:cubicBezTo>
                    <a:pt x="1023" y="349"/>
                    <a:pt x="1024" y="351"/>
                    <a:pt x="1026" y="354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7" y="368"/>
                    <a:pt x="1007" y="368"/>
                    <a:pt x="1007" y="368"/>
                  </a:cubicBezTo>
                  <a:cubicBezTo>
                    <a:pt x="1028" y="358"/>
                    <a:pt x="1028" y="358"/>
                    <a:pt x="1028" y="358"/>
                  </a:cubicBezTo>
                  <a:cubicBezTo>
                    <a:pt x="1029" y="360"/>
                    <a:pt x="1030" y="363"/>
                    <a:pt x="1031" y="365"/>
                  </a:cubicBezTo>
                  <a:cubicBezTo>
                    <a:pt x="1010" y="375"/>
                    <a:pt x="1010" y="375"/>
                    <a:pt x="1010" y="375"/>
                  </a:cubicBezTo>
                  <a:cubicBezTo>
                    <a:pt x="1012" y="379"/>
                    <a:pt x="1012" y="379"/>
                    <a:pt x="1012" y="379"/>
                  </a:cubicBezTo>
                  <a:cubicBezTo>
                    <a:pt x="1033" y="369"/>
                    <a:pt x="1033" y="369"/>
                    <a:pt x="1033" y="369"/>
                  </a:cubicBezTo>
                  <a:cubicBezTo>
                    <a:pt x="1034" y="372"/>
                    <a:pt x="1035" y="374"/>
                    <a:pt x="1036" y="377"/>
                  </a:cubicBezTo>
                  <a:cubicBezTo>
                    <a:pt x="1016" y="386"/>
                    <a:pt x="1016" y="386"/>
                    <a:pt x="1016" y="386"/>
                  </a:cubicBezTo>
                  <a:cubicBezTo>
                    <a:pt x="1017" y="390"/>
                    <a:pt x="1017" y="390"/>
                    <a:pt x="1017" y="390"/>
                  </a:cubicBezTo>
                  <a:cubicBezTo>
                    <a:pt x="1038" y="381"/>
                    <a:pt x="1038" y="381"/>
                    <a:pt x="1038" y="381"/>
                  </a:cubicBezTo>
                  <a:cubicBezTo>
                    <a:pt x="1039" y="383"/>
                    <a:pt x="1040" y="386"/>
                    <a:pt x="1041" y="389"/>
                  </a:cubicBezTo>
                  <a:cubicBezTo>
                    <a:pt x="1020" y="397"/>
                    <a:pt x="1020" y="397"/>
                    <a:pt x="1020" y="397"/>
                  </a:cubicBezTo>
                  <a:cubicBezTo>
                    <a:pt x="1022" y="401"/>
                    <a:pt x="1022" y="401"/>
                    <a:pt x="1022" y="401"/>
                  </a:cubicBezTo>
                  <a:cubicBezTo>
                    <a:pt x="1043" y="392"/>
                    <a:pt x="1043" y="392"/>
                    <a:pt x="1043" y="392"/>
                  </a:cubicBezTo>
                  <a:cubicBezTo>
                    <a:pt x="1044" y="395"/>
                    <a:pt x="1045" y="398"/>
                    <a:pt x="1046" y="400"/>
                  </a:cubicBezTo>
                  <a:cubicBezTo>
                    <a:pt x="1025" y="409"/>
                    <a:pt x="1025" y="409"/>
                    <a:pt x="1025" y="409"/>
                  </a:cubicBezTo>
                  <a:cubicBezTo>
                    <a:pt x="1027" y="412"/>
                    <a:pt x="1027" y="412"/>
                    <a:pt x="1027" y="412"/>
                  </a:cubicBezTo>
                  <a:cubicBezTo>
                    <a:pt x="1048" y="404"/>
                    <a:pt x="1048" y="404"/>
                    <a:pt x="1048" y="404"/>
                  </a:cubicBezTo>
                  <a:cubicBezTo>
                    <a:pt x="1049" y="407"/>
                    <a:pt x="1050" y="409"/>
                    <a:pt x="1051" y="412"/>
                  </a:cubicBezTo>
                  <a:cubicBezTo>
                    <a:pt x="1029" y="420"/>
                    <a:pt x="1029" y="420"/>
                    <a:pt x="1029" y="420"/>
                  </a:cubicBezTo>
                  <a:cubicBezTo>
                    <a:pt x="1031" y="424"/>
                    <a:pt x="1031" y="424"/>
                    <a:pt x="1031" y="424"/>
                  </a:cubicBezTo>
                  <a:cubicBezTo>
                    <a:pt x="1052" y="416"/>
                    <a:pt x="1052" y="416"/>
                    <a:pt x="1052" y="416"/>
                  </a:cubicBezTo>
                  <a:cubicBezTo>
                    <a:pt x="1053" y="419"/>
                    <a:pt x="1054" y="421"/>
                    <a:pt x="1055" y="424"/>
                  </a:cubicBezTo>
                  <a:cubicBezTo>
                    <a:pt x="1034" y="431"/>
                    <a:pt x="1034" y="431"/>
                    <a:pt x="1034" y="431"/>
                  </a:cubicBezTo>
                  <a:cubicBezTo>
                    <a:pt x="1035" y="435"/>
                    <a:pt x="1035" y="435"/>
                    <a:pt x="1035" y="435"/>
                  </a:cubicBezTo>
                  <a:cubicBezTo>
                    <a:pt x="1056" y="428"/>
                    <a:pt x="1056" y="428"/>
                    <a:pt x="1056" y="428"/>
                  </a:cubicBezTo>
                  <a:cubicBezTo>
                    <a:pt x="1063" y="448"/>
                    <a:pt x="1069" y="469"/>
                    <a:pt x="1074" y="491"/>
                  </a:cubicBezTo>
                  <a:cubicBezTo>
                    <a:pt x="1018" y="561"/>
                    <a:pt x="1018" y="561"/>
                    <a:pt x="1018" y="561"/>
                  </a:cubicBezTo>
                  <a:cubicBezTo>
                    <a:pt x="1025" y="566"/>
                    <a:pt x="1025" y="566"/>
                    <a:pt x="1025" y="566"/>
                  </a:cubicBezTo>
                  <a:cubicBezTo>
                    <a:pt x="1083" y="493"/>
                    <a:pt x="1083" y="493"/>
                    <a:pt x="1083" y="493"/>
                  </a:cubicBezTo>
                  <a:lnTo>
                    <a:pt x="1083" y="4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56" name="Freeform 83"/>
          <p:cNvSpPr>
            <a:spLocks noEditPoints="1"/>
          </p:cNvSpPr>
          <p:nvPr/>
        </p:nvSpPr>
        <p:spPr bwMode="auto">
          <a:xfrm>
            <a:off x="-1035843" y="-3373731"/>
            <a:ext cx="5470037" cy="5540020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chemeClr val="accent5">
              <a:alpha val="1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57" name="组合 156"/>
          <p:cNvGrpSpPr/>
          <p:nvPr/>
        </p:nvGrpSpPr>
        <p:grpSpPr>
          <a:xfrm>
            <a:off x="-1279659" y="-3582555"/>
            <a:ext cx="5957668" cy="5957668"/>
            <a:chOff x="11098213" y="1098550"/>
            <a:chExt cx="4189413" cy="4189413"/>
          </a:xfrm>
          <a:solidFill>
            <a:schemeClr val="accent5">
              <a:alpha val="12000"/>
            </a:schemeClr>
          </a:solidFill>
        </p:grpSpPr>
        <p:sp>
          <p:nvSpPr>
            <p:cNvPr id="158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85"/>
            <p:cNvSpPr/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116" name="椭圆 2115"/>
          <p:cNvSpPr/>
          <p:nvPr/>
        </p:nvSpPr>
        <p:spPr>
          <a:xfrm>
            <a:off x="12952727" y="2830543"/>
            <a:ext cx="374943" cy="374943"/>
          </a:xfrm>
          <a:prstGeom prst="ellipse">
            <a:avLst/>
          </a:prstGeom>
          <a:solidFill>
            <a:schemeClr val="accent6"/>
          </a:solidFill>
          <a:ln w="12700" cap="flat">
            <a:noFill/>
            <a:miter lim="400000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25400" dir="5400000" rotWithShape="0">
              <a:srgbClr val="000000">
                <a:alpha val="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7" presetClass="emph" presetSubtype="0" repeatCount="indefinite" fill="remove" grpId="1" nodeType="withEffect">
                                  <p:stCondLst>
                                    <p:cond delay="10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35" dur="133" autoRev="1" fill="remove"/>
                                        <p:tgtEl>
                                          <p:spTgt spid="21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6" dur="133" autoRev="1" fill="remove"/>
                                        <p:tgtEl>
                                          <p:spTgt spid="2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7" dur="133" autoRev="1" fill="remove"/>
                                        <p:tgtEl>
                                          <p:spTgt spid="2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133" autoRev="1" fill="remove"/>
                                        <p:tgtEl>
                                          <p:spTgt spid="21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0.05246 -0.16699 L -0.34933 -0.16501 L -0.66518 0.03977 " pathEditMode="relative" rAng="0" ptsTypes="AAA">
                                      <p:cBhvr>
                                        <p:cTn id="40" dur="2000" fill="hold"/>
                                        <p:tgtEl>
                                          <p:spTgt spid="2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636" y="10338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repeatCount="3000" fill="hold" grpId="1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20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repeatCount="3000" fill="hold" grpId="1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200"/>
                                        <p:tgtEl>
                                          <p:spTgt spid="2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1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6" presetClass="emph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 tmFilter="0, 0; .2, .5; .8, .5; 1, 0"/>
                                        <p:tgtEl>
                                          <p:spTgt spid="21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250" autoRev="1" fill="hold"/>
                                        <p:tgtEl>
                                          <p:spTgt spid="21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14" presetClass="entr" presetSubtype="10" repeatCount="3000" fill="hold" grpId="2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333"/>
                                        <p:tgtEl>
                                          <p:spTgt spid="2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5" presetClass="entr" presetSubtype="0" fill="hold" grpId="0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repeatCount="2000" fill="hold" nodeType="withEffect">
                                  <p:stCondLst>
                                    <p:cond delay="7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325"/>
                                        <p:tgtEl>
                                          <p:spTgt spid="2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nodeType="withEffect">
                                  <p:stCondLst>
                                    <p:cond delay="77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2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7" presetClass="entr" presetSubtype="0" fill="hold" grpId="0" nodeType="withEffect">
                                  <p:stCondLst>
                                    <p:cond delay="81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600"/>
                                        <p:tgtEl>
                                          <p:spTgt spid="2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600" fill="hold"/>
                                        <p:tgtEl>
                                          <p:spTgt spid="2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00" fill="hold"/>
                                        <p:tgtEl>
                                          <p:spTgt spid="2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8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95" dur="125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6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97" dur="125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8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99" dur="125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0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21600000">
                                      <p:cBhvr>
                                        <p:cTn id="101" dur="125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2" presetID="26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8" presetID="2" presetClass="entr" presetSubtype="8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8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2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7" presetClass="entr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6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6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6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7" presetClass="entr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6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6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6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65" dur="125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6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67" dur="12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8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69" dur="12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0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71" dur="12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116">
                <p:cTn id="1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127" grpId="0" animBg="1"/>
      <p:bldP spid="2127" grpId="1" animBg="1"/>
      <p:bldP spid="2127" grpId="2" animBg="1"/>
      <p:bldP spid="2124" grpId="0" animBg="1"/>
      <p:bldP spid="2124" grpId="1" animBg="1"/>
      <p:bldP spid="2125" grpId="0" animBg="1"/>
      <p:bldP spid="2125" grpId="1" animBg="1"/>
      <p:bldP spid="18" grpId="0" animBg="1"/>
      <p:bldP spid="19" grpId="0" animBg="1"/>
      <p:bldP spid="20" grpId="0" animBg="1"/>
      <p:bldP spid="39" grpId="0" animBg="1"/>
      <p:bldP spid="2075" grpId="0" bldLvl="0" animBg="1"/>
      <p:bldP spid="2075" grpId="1" bldLvl="0" animBg="1"/>
      <p:bldP spid="2128" grpId="0" animBg="1"/>
      <p:bldP spid="2129" grpId="0" animBg="1"/>
      <p:bldP spid="2133" grpId="0" animBg="1"/>
      <p:bldP spid="143" grpId="0" animBg="1"/>
      <p:bldP spid="144" grpId="0" animBg="1"/>
      <p:bldP spid="156" grpId="0" animBg="1"/>
      <p:bldP spid="156" grpId="1" animBg="1"/>
      <p:bldP spid="2116" grpId="0" animBg="1"/>
      <p:bldP spid="2116" grpId="1" animBg="1"/>
      <p:bldP spid="2116" grpId="2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Freeform 93"/>
          <p:cNvSpPr/>
          <p:nvPr/>
        </p:nvSpPr>
        <p:spPr bwMode="auto">
          <a:xfrm>
            <a:off x="1868035" y="3512802"/>
            <a:ext cx="4317999" cy="1609725"/>
          </a:xfrm>
          <a:custGeom>
            <a:avLst/>
            <a:gdLst>
              <a:gd name="T0" fmla="*/ 2296 w 2662"/>
              <a:gd name="T1" fmla="*/ 0 h 1014"/>
              <a:gd name="T2" fmla="*/ 0 w 2662"/>
              <a:gd name="T3" fmla="*/ 0 h 1014"/>
              <a:gd name="T4" fmla="*/ 0 w 2662"/>
              <a:gd name="T5" fmla="*/ 1014 h 1014"/>
              <a:gd name="T6" fmla="*/ 2662 w 2662"/>
              <a:gd name="T7" fmla="*/ 1014 h 1014"/>
              <a:gd name="T8" fmla="*/ 2662 w 2662"/>
              <a:gd name="T9" fmla="*/ 376 h 1014"/>
              <a:gd name="T10" fmla="*/ 2296 w 2662"/>
              <a:gd name="T11" fmla="*/ 0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62" h="1014">
                <a:moveTo>
                  <a:pt x="2296" y="0"/>
                </a:moveTo>
                <a:lnTo>
                  <a:pt x="0" y="0"/>
                </a:lnTo>
                <a:lnTo>
                  <a:pt x="0" y="1014"/>
                </a:lnTo>
                <a:lnTo>
                  <a:pt x="2662" y="1014"/>
                </a:lnTo>
                <a:lnTo>
                  <a:pt x="2662" y="376"/>
                </a:lnTo>
                <a:lnTo>
                  <a:pt x="2296" y="0"/>
                </a:lnTo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24" name="Freeform 90"/>
          <p:cNvSpPr>
            <a:spLocks noEditPoints="1"/>
          </p:cNvSpPr>
          <p:nvPr/>
        </p:nvSpPr>
        <p:spPr bwMode="auto">
          <a:xfrm>
            <a:off x="1876199" y="3357563"/>
            <a:ext cx="4410075" cy="1793875"/>
          </a:xfrm>
          <a:custGeom>
            <a:avLst/>
            <a:gdLst>
              <a:gd name="T0" fmla="*/ 16 w 2778"/>
              <a:gd name="T1" fmla="*/ 1104 h 1130"/>
              <a:gd name="T2" fmla="*/ 16 w 2778"/>
              <a:gd name="T3" fmla="*/ 17 h 1130"/>
              <a:gd name="T4" fmla="*/ 2371 w 2778"/>
              <a:gd name="T5" fmla="*/ 17 h 1130"/>
              <a:gd name="T6" fmla="*/ 2761 w 2778"/>
              <a:gd name="T7" fmla="*/ 416 h 1130"/>
              <a:gd name="T8" fmla="*/ 2761 w 2778"/>
              <a:gd name="T9" fmla="*/ 1104 h 1130"/>
              <a:gd name="T10" fmla="*/ 16 w 2778"/>
              <a:gd name="T11" fmla="*/ 1104 h 1130"/>
              <a:gd name="T12" fmla="*/ 2378 w 2778"/>
              <a:gd name="T13" fmla="*/ 0 h 1130"/>
              <a:gd name="T14" fmla="*/ 0 w 2778"/>
              <a:gd name="T15" fmla="*/ 0 h 1130"/>
              <a:gd name="T16" fmla="*/ 0 w 2778"/>
              <a:gd name="T17" fmla="*/ 1130 h 1130"/>
              <a:gd name="T18" fmla="*/ 2778 w 2778"/>
              <a:gd name="T19" fmla="*/ 1130 h 1130"/>
              <a:gd name="T20" fmla="*/ 2778 w 2778"/>
              <a:gd name="T21" fmla="*/ 409 h 1130"/>
              <a:gd name="T22" fmla="*/ 2378 w 2778"/>
              <a:gd name="T23" fmla="*/ 0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78" h="1130">
                <a:moveTo>
                  <a:pt x="16" y="1104"/>
                </a:moveTo>
                <a:lnTo>
                  <a:pt x="16" y="17"/>
                </a:lnTo>
                <a:lnTo>
                  <a:pt x="2371" y="17"/>
                </a:lnTo>
                <a:lnTo>
                  <a:pt x="2761" y="416"/>
                </a:lnTo>
                <a:lnTo>
                  <a:pt x="2761" y="1104"/>
                </a:lnTo>
                <a:lnTo>
                  <a:pt x="16" y="1104"/>
                </a:lnTo>
                <a:close/>
                <a:moveTo>
                  <a:pt x="2378" y="0"/>
                </a:moveTo>
                <a:lnTo>
                  <a:pt x="0" y="0"/>
                </a:lnTo>
                <a:lnTo>
                  <a:pt x="0" y="1130"/>
                </a:lnTo>
                <a:lnTo>
                  <a:pt x="2778" y="1130"/>
                </a:lnTo>
                <a:lnTo>
                  <a:pt x="2778" y="409"/>
                </a:lnTo>
                <a:lnTo>
                  <a:pt x="2378" y="0"/>
                </a:lnTo>
                <a:close/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25" name="Freeform 91"/>
          <p:cNvSpPr>
            <a:spLocks noEditPoints="1"/>
          </p:cNvSpPr>
          <p:nvPr/>
        </p:nvSpPr>
        <p:spPr bwMode="auto">
          <a:xfrm>
            <a:off x="1799999" y="3471069"/>
            <a:ext cx="4410075" cy="1793875"/>
          </a:xfrm>
          <a:custGeom>
            <a:avLst/>
            <a:gdLst>
              <a:gd name="T0" fmla="*/ 16 w 2778"/>
              <a:gd name="T1" fmla="*/ 1104 h 1130"/>
              <a:gd name="T2" fmla="*/ 16 w 2778"/>
              <a:gd name="T3" fmla="*/ 17 h 1130"/>
              <a:gd name="T4" fmla="*/ 2371 w 2778"/>
              <a:gd name="T5" fmla="*/ 17 h 1130"/>
              <a:gd name="T6" fmla="*/ 2761 w 2778"/>
              <a:gd name="T7" fmla="*/ 416 h 1130"/>
              <a:gd name="T8" fmla="*/ 2761 w 2778"/>
              <a:gd name="T9" fmla="*/ 1104 h 1130"/>
              <a:gd name="T10" fmla="*/ 16 w 2778"/>
              <a:gd name="T11" fmla="*/ 1104 h 1130"/>
              <a:gd name="T12" fmla="*/ 2378 w 2778"/>
              <a:gd name="T13" fmla="*/ 0 h 1130"/>
              <a:gd name="T14" fmla="*/ 0 w 2778"/>
              <a:gd name="T15" fmla="*/ 0 h 1130"/>
              <a:gd name="T16" fmla="*/ 0 w 2778"/>
              <a:gd name="T17" fmla="*/ 1130 h 1130"/>
              <a:gd name="T18" fmla="*/ 2778 w 2778"/>
              <a:gd name="T19" fmla="*/ 1130 h 1130"/>
              <a:gd name="T20" fmla="*/ 2778 w 2778"/>
              <a:gd name="T21" fmla="*/ 409 h 1130"/>
              <a:gd name="T22" fmla="*/ 2378 w 2778"/>
              <a:gd name="T23" fmla="*/ 0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78" h="1130">
                <a:moveTo>
                  <a:pt x="16" y="1104"/>
                </a:moveTo>
                <a:lnTo>
                  <a:pt x="16" y="17"/>
                </a:lnTo>
                <a:lnTo>
                  <a:pt x="2371" y="17"/>
                </a:lnTo>
                <a:lnTo>
                  <a:pt x="2761" y="416"/>
                </a:lnTo>
                <a:lnTo>
                  <a:pt x="2761" y="1104"/>
                </a:lnTo>
                <a:lnTo>
                  <a:pt x="16" y="1104"/>
                </a:lnTo>
                <a:moveTo>
                  <a:pt x="2378" y="0"/>
                </a:moveTo>
                <a:lnTo>
                  <a:pt x="0" y="0"/>
                </a:lnTo>
                <a:lnTo>
                  <a:pt x="0" y="1130"/>
                </a:lnTo>
                <a:lnTo>
                  <a:pt x="2778" y="1130"/>
                </a:lnTo>
                <a:lnTo>
                  <a:pt x="2778" y="409"/>
                </a:lnTo>
                <a:lnTo>
                  <a:pt x="2378" y="0"/>
                </a:lnTo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Shape 1605"/>
          <p:cNvSpPr/>
          <p:nvPr/>
        </p:nvSpPr>
        <p:spPr>
          <a:xfrm>
            <a:off x="1799999" y="5101999"/>
            <a:ext cx="6707488" cy="1578201"/>
          </a:xfrm>
          <a:prstGeom prst="rect">
            <a:avLst/>
          </a:prstGeom>
          <a:ln w="12700">
            <a:miter lim="400000"/>
          </a:ln>
        </p:spPr>
        <p:txBody>
          <a:bodyPr wrap="squar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20000">
                <a:solidFill>
                  <a:srgbClr val="FB8734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 algn="l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9600" dirty="0">
                <a:solidFill>
                  <a:schemeClr val="accent5"/>
                </a:solidFill>
                <a:latin typeface="汉仪神工体简" panose="02010609000101010101" pitchFamily="49" charset="-122"/>
                <a:ea typeface="汉仪神工体简" panose="02010609000101010101" pitchFamily="49" charset="-122"/>
                <a:cs typeface="Estrangelo Edessa" panose="03080600000000000000" pitchFamily="66" charset="0"/>
              </a:rPr>
              <a:t>THANKS</a:t>
            </a:r>
          </a:p>
        </p:txBody>
      </p:sp>
      <p:sp>
        <p:nvSpPr>
          <p:cNvPr id="19" name="Shape 1606"/>
          <p:cNvSpPr/>
          <p:nvPr/>
        </p:nvSpPr>
        <p:spPr>
          <a:xfrm>
            <a:off x="1914299" y="7016480"/>
            <a:ext cx="6469081" cy="36576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defTabSz="647700">
              <a:lnSpc>
                <a:spcPct val="120000"/>
              </a:lnSpc>
              <a:spcBef>
                <a:spcPts val="1700"/>
              </a:spcBef>
              <a:defRPr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 algn="l">
              <a:lnSpc>
                <a:spcPct val="100000"/>
              </a:lnSpc>
              <a:defRPr>
                <a:solidFill>
                  <a:srgbClr val="000000"/>
                </a:solidFill>
              </a:defRPr>
            </a:pPr>
            <a:r>
              <a:rPr lang="zh-CN" sz="2400" b="1" dirty="0">
                <a:solidFill>
                  <a:schemeClr val="accent6"/>
                </a:solidFill>
                <a:ea typeface="宋体" panose="02010600030101010101" pitchFamily="2" charset="-122"/>
              </a:rPr>
              <a:t>梦想一定要有！</a:t>
            </a:r>
            <a:r>
              <a:rPr lang="zh-CN" altLang="en-US" sz="2400" b="1" dirty="0">
                <a:solidFill>
                  <a:schemeClr val="accent6"/>
                </a:solidFill>
                <a:ea typeface="宋体" panose="02010600030101010101" pitchFamily="2" charset="-122"/>
              </a:rPr>
              <a:t>让我们给自己定个小目标！</a:t>
            </a:r>
          </a:p>
        </p:txBody>
      </p:sp>
      <p:sp>
        <p:nvSpPr>
          <p:cNvPr id="20" name="Shape 1607"/>
          <p:cNvSpPr/>
          <p:nvPr/>
        </p:nvSpPr>
        <p:spPr>
          <a:xfrm>
            <a:off x="1914299" y="6457251"/>
            <a:ext cx="7101364" cy="47705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>
            <a:lvl1pPr defTabSz="647700">
              <a:lnSpc>
                <a:spcPct val="120000"/>
              </a:lnSpc>
              <a:spcBef>
                <a:spcPts val="1700"/>
              </a:spcBef>
              <a:defRPr sz="45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lvl="0" algn="l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sz="3100" dirty="0">
                <a:solidFill>
                  <a:schemeClr val="accent6"/>
                </a:solidFill>
              </a:rPr>
              <a:t>We know, is amazing, but that's</a:t>
            </a:r>
          </a:p>
        </p:txBody>
      </p:sp>
      <p:sp>
        <p:nvSpPr>
          <p:cNvPr id="39" name="Shape 1605"/>
          <p:cNvSpPr/>
          <p:nvPr/>
        </p:nvSpPr>
        <p:spPr>
          <a:xfrm>
            <a:off x="1959642" y="3632820"/>
            <a:ext cx="4025342" cy="1593590"/>
          </a:xfrm>
          <a:prstGeom prst="rect">
            <a:avLst/>
          </a:prstGeom>
          <a:ln w="12700">
            <a:miter lim="400000"/>
          </a:ln>
        </p:spPr>
        <p:txBody>
          <a:bodyPr wrap="squar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20000">
                <a:solidFill>
                  <a:srgbClr val="FB8734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 algn="l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9700" spc="420" dirty="0" smtClean="0">
                <a:solidFill>
                  <a:schemeClr val="accent6"/>
                </a:solidFill>
                <a:effectLst>
                  <a:glow rad="635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Estrangelo Edessa" panose="03080600000000000000" pitchFamily="66" charset="0"/>
              </a:rPr>
              <a:t>2021</a:t>
            </a:r>
            <a:endParaRPr lang="en-US" altLang="zh-CN" sz="9700" spc="420" dirty="0">
              <a:solidFill>
                <a:schemeClr val="accent6"/>
              </a:solidFill>
              <a:effectLst>
                <a:glow rad="63500">
                  <a:schemeClr val="accent1"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Estrangelo Edessa" panose="03080600000000000000" pitchFamily="66" charset="0"/>
            </a:endParaRPr>
          </a:p>
        </p:txBody>
      </p:sp>
      <p:grpSp>
        <p:nvGrpSpPr>
          <p:cNvPr id="2113" name="组合 2112"/>
          <p:cNvGrpSpPr/>
          <p:nvPr/>
        </p:nvGrpSpPr>
        <p:grpSpPr>
          <a:xfrm>
            <a:off x="12658060" y="2694320"/>
            <a:ext cx="964279" cy="1200159"/>
            <a:chOff x="11120094" y="-1320277"/>
            <a:chExt cx="746940" cy="929655"/>
          </a:xfrm>
        </p:grpSpPr>
        <p:sp>
          <p:nvSpPr>
            <p:cNvPr id="10" name="Shape 13"/>
            <p:cNvSpPr/>
            <p:nvPr/>
          </p:nvSpPr>
          <p:spPr>
            <a:xfrm>
              <a:off x="11120094" y="-772810"/>
              <a:ext cx="746940" cy="382188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 indent="12700" algn="l" defTabSz="825500">
                <a:defRPr sz="10000">
                  <a:solidFill>
                    <a:srgbClr val="53585F"/>
                  </a:solidFill>
                  <a:latin typeface="Lato Light"/>
                  <a:ea typeface="Lato Light"/>
                  <a:cs typeface="Lato Light"/>
                  <a:sym typeface="Lato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sz="2400" b="1" spc="-21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化纤邦</a:t>
              </a:r>
            </a:p>
          </p:txBody>
        </p:sp>
        <p:sp>
          <p:nvSpPr>
            <p:cNvPr id="35" name="Freeform 7"/>
            <p:cNvSpPr/>
            <p:nvPr/>
          </p:nvSpPr>
          <p:spPr bwMode="auto">
            <a:xfrm>
              <a:off x="11139144" y="-1320277"/>
              <a:ext cx="714956" cy="529433"/>
            </a:xfrm>
            <a:custGeom>
              <a:avLst/>
              <a:gdLst>
                <a:gd name="T0" fmla="*/ 1566 w 1959"/>
                <a:gd name="T1" fmla="*/ 471 h 1454"/>
                <a:gd name="T2" fmla="*/ 975 w 1959"/>
                <a:gd name="T3" fmla="*/ 1069 h 1454"/>
                <a:gd name="T4" fmla="*/ 385 w 1959"/>
                <a:gd name="T5" fmla="*/ 471 h 1454"/>
                <a:gd name="T6" fmla="*/ 590 w 1959"/>
                <a:gd name="T7" fmla="*/ 274 h 1454"/>
                <a:gd name="T8" fmla="*/ 839 w 1959"/>
                <a:gd name="T9" fmla="*/ 274 h 1454"/>
                <a:gd name="T10" fmla="*/ 839 w 1959"/>
                <a:gd name="T11" fmla="*/ 0 h 1454"/>
                <a:gd name="T12" fmla="*/ 471 w 1959"/>
                <a:gd name="T13" fmla="*/ 0 h 1454"/>
                <a:gd name="T14" fmla="*/ 0 w 1959"/>
                <a:gd name="T15" fmla="*/ 471 h 1454"/>
                <a:gd name="T16" fmla="*/ 975 w 1959"/>
                <a:gd name="T17" fmla="*/ 1454 h 1454"/>
                <a:gd name="T18" fmla="*/ 1959 w 1959"/>
                <a:gd name="T19" fmla="*/ 471 h 1454"/>
                <a:gd name="T20" fmla="*/ 1480 w 1959"/>
                <a:gd name="T21" fmla="*/ 0 h 1454"/>
                <a:gd name="T22" fmla="*/ 1112 w 1959"/>
                <a:gd name="T23" fmla="*/ 0 h 1454"/>
                <a:gd name="T24" fmla="*/ 1112 w 1959"/>
                <a:gd name="T25" fmla="*/ 274 h 1454"/>
                <a:gd name="T26" fmla="*/ 1369 w 1959"/>
                <a:gd name="T27" fmla="*/ 274 h 1454"/>
                <a:gd name="T28" fmla="*/ 1566 w 1959"/>
                <a:gd name="T29" fmla="*/ 471 h 1454"/>
                <a:gd name="T30" fmla="*/ 1566 w 1959"/>
                <a:gd name="T31" fmla="*/ 471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59" h="1454">
                  <a:moveTo>
                    <a:pt x="1566" y="471"/>
                  </a:moveTo>
                  <a:lnTo>
                    <a:pt x="975" y="1069"/>
                  </a:lnTo>
                  <a:lnTo>
                    <a:pt x="385" y="471"/>
                  </a:lnTo>
                  <a:lnTo>
                    <a:pt x="590" y="274"/>
                  </a:lnTo>
                  <a:lnTo>
                    <a:pt x="839" y="274"/>
                  </a:lnTo>
                  <a:lnTo>
                    <a:pt x="839" y="0"/>
                  </a:lnTo>
                  <a:lnTo>
                    <a:pt x="471" y="0"/>
                  </a:lnTo>
                  <a:lnTo>
                    <a:pt x="0" y="471"/>
                  </a:lnTo>
                  <a:lnTo>
                    <a:pt x="975" y="1454"/>
                  </a:lnTo>
                  <a:lnTo>
                    <a:pt x="1959" y="471"/>
                  </a:lnTo>
                  <a:lnTo>
                    <a:pt x="1480" y="0"/>
                  </a:lnTo>
                  <a:lnTo>
                    <a:pt x="1112" y="0"/>
                  </a:lnTo>
                  <a:lnTo>
                    <a:pt x="1112" y="274"/>
                  </a:lnTo>
                  <a:lnTo>
                    <a:pt x="1369" y="274"/>
                  </a:lnTo>
                  <a:lnTo>
                    <a:pt x="1566" y="471"/>
                  </a:lnTo>
                  <a:lnTo>
                    <a:pt x="1566" y="47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400"/>
            </a:p>
          </p:txBody>
        </p:sp>
      </p:grpSp>
      <p:grpSp>
        <p:nvGrpSpPr>
          <p:cNvPr id="2078" name="组合 2077"/>
          <p:cNvGrpSpPr/>
          <p:nvPr/>
        </p:nvGrpSpPr>
        <p:grpSpPr>
          <a:xfrm>
            <a:off x="11799888" y="1800225"/>
            <a:ext cx="2782888" cy="2786063"/>
            <a:chOff x="11799888" y="1800225"/>
            <a:chExt cx="2782888" cy="2786063"/>
          </a:xfrm>
        </p:grpSpPr>
        <p:sp>
          <p:nvSpPr>
            <p:cNvPr id="2069" name="Freeform 77"/>
            <p:cNvSpPr/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0" name="Freeform 78"/>
            <p:cNvSpPr/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1" name="Freeform 79"/>
            <p:cNvSpPr/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2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079" name="组合 2078"/>
          <p:cNvGrpSpPr/>
          <p:nvPr/>
        </p:nvGrpSpPr>
        <p:grpSpPr>
          <a:xfrm>
            <a:off x="11166476" y="825500"/>
            <a:ext cx="4335463" cy="4727576"/>
            <a:chOff x="11166476" y="825500"/>
            <a:chExt cx="4335463" cy="4727576"/>
          </a:xfrm>
        </p:grpSpPr>
        <p:sp>
          <p:nvSpPr>
            <p:cNvPr id="2073" name="Freeform 81"/>
            <p:cNvSpPr/>
            <p:nvPr/>
          </p:nvSpPr>
          <p:spPr bwMode="auto">
            <a:xfrm>
              <a:off x="11166476" y="3963988"/>
              <a:ext cx="2860675" cy="1589088"/>
            </a:xfrm>
            <a:custGeom>
              <a:avLst/>
              <a:gdLst>
                <a:gd name="T0" fmla="*/ 540 w 763"/>
                <a:gd name="T1" fmla="*/ 416 h 424"/>
                <a:gd name="T2" fmla="*/ 493 w 763"/>
                <a:gd name="T3" fmla="*/ 393 h 424"/>
                <a:gd name="T4" fmla="*/ 487 w 763"/>
                <a:gd name="T5" fmla="*/ 414 h 424"/>
                <a:gd name="T6" fmla="*/ 481 w 763"/>
                <a:gd name="T7" fmla="*/ 392 h 424"/>
                <a:gd name="T8" fmla="*/ 475 w 763"/>
                <a:gd name="T9" fmla="*/ 413 h 424"/>
                <a:gd name="T10" fmla="*/ 469 w 763"/>
                <a:gd name="T11" fmla="*/ 391 h 424"/>
                <a:gd name="T12" fmla="*/ 462 w 763"/>
                <a:gd name="T13" fmla="*/ 411 h 424"/>
                <a:gd name="T14" fmla="*/ 457 w 763"/>
                <a:gd name="T15" fmla="*/ 389 h 424"/>
                <a:gd name="T16" fmla="*/ 450 w 763"/>
                <a:gd name="T17" fmla="*/ 410 h 424"/>
                <a:gd name="T18" fmla="*/ 445 w 763"/>
                <a:gd name="T19" fmla="*/ 387 h 424"/>
                <a:gd name="T20" fmla="*/ 437 w 763"/>
                <a:gd name="T21" fmla="*/ 408 h 424"/>
                <a:gd name="T22" fmla="*/ 433 w 763"/>
                <a:gd name="T23" fmla="*/ 385 h 424"/>
                <a:gd name="T24" fmla="*/ 425 w 763"/>
                <a:gd name="T25" fmla="*/ 405 h 424"/>
                <a:gd name="T26" fmla="*/ 421 w 763"/>
                <a:gd name="T27" fmla="*/ 383 h 424"/>
                <a:gd name="T28" fmla="*/ 412 w 763"/>
                <a:gd name="T29" fmla="*/ 403 h 424"/>
                <a:gd name="T30" fmla="*/ 409 w 763"/>
                <a:gd name="T31" fmla="*/ 380 h 424"/>
                <a:gd name="T32" fmla="*/ 400 w 763"/>
                <a:gd name="T33" fmla="*/ 400 h 424"/>
                <a:gd name="T34" fmla="*/ 397 w 763"/>
                <a:gd name="T35" fmla="*/ 378 h 424"/>
                <a:gd name="T36" fmla="*/ 388 w 763"/>
                <a:gd name="T37" fmla="*/ 397 h 424"/>
                <a:gd name="T38" fmla="*/ 385 w 763"/>
                <a:gd name="T39" fmla="*/ 375 h 424"/>
                <a:gd name="T40" fmla="*/ 375 w 763"/>
                <a:gd name="T41" fmla="*/ 394 h 424"/>
                <a:gd name="T42" fmla="*/ 373 w 763"/>
                <a:gd name="T43" fmla="*/ 371 h 424"/>
                <a:gd name="T44" fmla="*/ 363 w 763"/>
                <a:gd name="T45" fmla="*/ 391 h 424"/>
                <a:gd name="T46" fmla="*/ 361 w 763"/>
                <a:gd name="T47" fmla="*/ 368 h 424"/>
                <a:gd name="T48" fmla="*/ 351 w 763"/>
                <a:gd name="T49" fmla="*/ 387 h 424"/>
                <a:gd name="T50" fmla="*/ 350 w 763"/>
                <a:gd name="T51" fmla="*/ 364 h 424"/>
                <a:gd name="T52" fmla="*/ 339 w 763"/>
                <a:gd name="T53" fmla="*/ 383 h 424"/>
                <a:gd name="T54" fmla="*/ 338 w 763"/>
                <a:gd name="T55" fmla="*/ 360 h 424"/>
                <a:gd name="T56" fmla="*/ 327 w 763"/>
                <a:gd name="T57" fmla="*/ 379 h 424"/>
                <a:gd name="T58" fmla="*/ 327 w 763"/>
                <a:gd name="T59" fmla="*/ 356 h 424"/>
                <a:gd name="T60" fmla="*/ 315 w 763"/>
                <a:gd name="T61" fmla="*/ 375 h 424"/>
                <a:gd name="T62" fmla="*/ 316 w 763"/>
                <a:gd name="T63" fmla="*/ 351 h 424"/>
                <a:gd name="T64" fmla="*/ 304 w 763"/>
                <a:gd name="T65" fmla="*/ 370 h 424"/>
                <a:gd name="T66" fmla="*/ 304 w 763"/>
                <a:gd name="T67" fmla="*/ 347 h 424"/>
                <a:gd name="T68" fmla="*/ 292 w 763"/>
                <a:gd name="T69" fmla="*/ 365 h 424"/>
                <a:gd name="T70" fmla="*/ 293 w 763"/>
                <a:gd name="T71" fmla="*/ 342 h 424"/>
                <a:gd name="T72" fmla="*/ 280 w 763"/>
                <a:gd name="T73" fmla="*/ 360 h 424"/>
                <a:gd name="T74" fmla="*/ 282 w 763"/>
                <a:gd name="T75" fmla="*/ 337 h 424"/>
                <a:gd name="T76" fmla="*/ 269 w 763"/>
                <a:gd name="T77" fmla="*/ 355 h 424"/>
                <a:gd name="T78" fmla="*/ 271 w 763"/>
                <a:gd name="T79" fmla="*/ 331 h 424"/>
                <a:gd name="T80" fmla="*/ 258 w 763"/>
                <a:gd name="T81" fmla="*/ 349 h 424"/>
                <a:gd name="T82" fmla="*/ 260 w 763"/>
                <a:gd name="T83" fmla="*/ 326 h 424"/>
                <a:gd name="T84" fmla="*/ 246 w 763"/>
                <a:gd name="T85" fmla="*/ 343 h 424"/>
                <a:gd name="T86" fmla="*/ 250 w 763"/>
                <a:gd name="T87" fmla="*/ 320 h 424"/>
                <a:gd name="T88" fmla="*/ 235 w 763"/>
                <a:gd name="T89" fmla="*/ 337 h 424"/>
                <a:gd name="T90" fmla="*/ 239 w 763"/>
                <a:gd name="T91" fmla="*/ 314 h 424"/>
                <a:gd name="T92" fmla="*/ 224 w 763"/>
                <a:gd name="T93" fmla="*/ 331 h 424"/>
                <a:gd name="T94" fmla="*/ 228 w 763"/>
                <a:gd name="T95" fmla="*/ 308 h 424"/>
                <a:gd name="T96" fmla="*/ 214 w 763"/>
                <a:gd name="T97" fmla="*/ 324 h 424"/>
                <a:gd name="T98" fmla="*/ 218 w 763"/>
                <a:gd name="T99" fmla="*/ 301 h 424"/>
                <a:gd name="T100" fmla="*/ 203 w 763"/>
                <a:gd name="T101" fmla="*/ 317 h 424"/>
                <a:gd name="T102" fmla="*/ 208 w 763"/>
                <a:gd name="T103" fmla="*/ 295 h 424"/>
                <a:gd name="T104" fmla="*/ 192 w 763"/>
                <a:gd name="T105" fmla="*/ 310 h 424"/>
                <a:gd name="T106" fmla="*/ 198 w 763"/>
                <a:gd name="T107" fmla="*/ 288 h 424"/>
                <a:gd name="T108" fmla="*/ 182 w 763"/>
                <a:gd name="T109" fmla="*/ 303 h 424"/>
                <a:gd name="T110" fmla="*/ 188 w 763"/>
                <a:gd name="T111" fmla="*/ 281 h 424"/>
                <a:gd name="T112" fmla="*/ 172 w 763"/>
                <a:gd name="T113" fmla="*/ 296 h 424"/>
                <a:gd name="T114" fmla="*/ 25 w 763"/>
                <a:gd name="T115" fmla="*/ 1 h 424"/>
                <a:gd name="T116" fmla="*/ 0 w 763"/>
                <a:gd name="T117" fmla="*/ 119 h 424"/>
                <a:gd name="T118" fmla="*/ 226 w 763"/>
                <a:gd name="T119" fmla="*/ 341 h 424"/>
                <a:gd name="T120" fmla="*/ 663 w 763"/>
                <a:gd name="T121" fmla="*/ 412 h 424"/>
                <a:gd name="T122" fmla="*/ 763 w 763"/>
                <a:gd name="T123" fmla="*/ 311 h 424"/>
                <a:gd name="T124" fmla="*/ 660 w 763"/>
                <a:gd name="T125" fmla="*/ 405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3" h="424">
                  <a:moveTo>
                    <a:pt x="660" y="405"/>
                  </a:moveTo>
                  <a:cubicBezTo>
                    <a:pt x="621" y="412"/>
                    <a:pt x="581" y="416"/>
                    <a:pt x="540" y="416"/>
                  </a:cubicBezTo>
                  <a:cubicBezTo>
                    <a:pt x="524" y="416"/>
                    <a:pt x="507" y="415"/>
                    <a:pt x="491" y="414"/>
                  </a:cubicBezTo>
                  <a:cubicBezTo>
                    <a:pt x="493" y="393"/>
                    <a:pt x="493" y="393"/>
                    <a:pt x="493" y="393"/>
                  </a:cubicBezTo>
                  <a:cubicBezTo>
                    <a:pt x="489" y="393"/>
                    <a:pt x="489" y="393"/>
                    <a:pt x="489" y="393"/>
                  </a:cubicBezTo>
                  <a:cubicBezTo>
                    <a:pt x="487" y="414"/>
                    <a:pt x="487" y="414"/>
                    <a:pt x="487" y="414"/>
                  </a:cubicBezTo>
                  <a:cubicBezTo>
                    <a:pt x="484" y="414"/>
                    <a:pt x="482" y="413"/>
                    <a:pt x="479" y="413"/>
                  </a:cubicBezTo>
                  <a:cubicBezTo>
                    <a:pt x="481" y="392"/>
                    <a:pt x="481" y="392"/>
                    <a:pt x="481" y="392"/>
                  </a:cubicBezTo>
                  <a:cubicBezTo>
                    <a:pt x="477" y="392"/>
                    <a:pt x="477" y="392"/>
                    <a:pt x="477" y="392"/>
                  </a:cubicBezTo>
                  <a:cubicBezTo>
                    <a:pt x="475" y="413"/>
                    <a:pt x="475" y="413"/>
                    <a:pt x="475" y="413"/>
                  </a:cubicBezTo>
                  <a:cubicBezTo>
                    <a:pt x="472" y="412"/>
                    <a:pt x="469" y="412"/>
                    <a:pt x="466" y="412"/>
                  </a:cubicBezTo>
                  <a:cubicBezTo>
                    <a:pt x="469" y="391"/>
                    <a:pt x="469" y="391"/>
                    <a:pt x="469" y="391"/>
                  </a:cubicBezTo>
                  <a:cubicBezTo>
                    <a:pt x="465" y="390"/>
                    <a:pt x="465" y="390"/>
                    <a:pt x="465" y="390"/>
                  </a:cubicBezTo>
                  <a:cubicBezTo>
                    <a:pt x="462" y="411"/>
                    <a:pt x="462" y="411"/>
                    <a:pt x="462" y="411"/>
                  </a:cubicBezTo>
                  <a:cubicBezTo>
                    <a:pt x="459" y="411"/>
                    <a:pt x="456" y="411"/>
                    <a:pt x="454" y="410"/>
                  </a:cubicBezTo>
                  <a:cubicBezTo>
                    <a:pt x="457" y="389"/>
                    <a:pt x="457" y="389"/>
                    <a:pt x="457" y="389"/>
                  </a:cubicBezTo>
                  <a:cubicBezTo>
                    <a:pt x="453" y="389"/>
                    <a:pt x="453" y="389"/>
                    <a:pt x="453" y="389"/>
                  </a:cubicBezTo>
                  <a:cubicBezTo>
                    <a:pt x="450" y="410"/>
                    <a:pt x="450" y="410"/>
                    <a:pt x="450" y="410"/>
                  </a:cubicBezTo>
                  <a:cubicBezTo>
                    <a:pt x="447" y="409"/>
                    <a:pt x="444" y="409"/>
                    <a:pt x="441" y="408"/>
                  </a:cubicBezTo>
                  <a:cubicBezTo>
                    <a:pt x="445" y="387"/>
                    <a:pt x="445" y="387"/>
                    <a:pt x="445" y="387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37" y="408"/>
                    <a:pt x="437" y="408"/>
                    <a:pt x="437" y="408"/>
                  </a:cubicBezTo>
                  <a:cubicBezTo>
                    <a:pt x="434" y="407"/>
                    <a:pt x="431" y="407"/>
                    <a:pt x="429" y="406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28" y="385"/>
                    <a:pt x="428" y="385"/>
                    <a:pt x="428" y="385"/>
                  </a:cubicBezTo>
                  <a:cubicBezTo>
                    <a:pt x="425" y="405"/>
                    <a:pt x="425" y="405"/>
                    <a:pt x="425" y="405"/>
                  </a:cubicBezTo>
                  <a:cubicBezTo>
                    <a:pt x="422" y="405"/>
                    <a:pt x="419" y="404"/>
                    <a:pt x="416" y="404"/>
                  </a:cubicBezTo>
                  <a:cubicBezTo>
                    <a:pt x="421" y="383"/>
                    <a:pt x="421" y="383"/>
                    <a:pt x="421" y="383"/>
                  </a:cubicBezTo>
                  <a:cubicBezTo>
                    <a:pt x="416" y="382"/>
                    <a:pt x="416" y="382"/>
                    <a:pt x="416" y="382"/>
                  </a:cubicBezTo>
                  <a:cubicBezTo>
                    <a:pt x="412" y="403"/>
                    <a:pt x="412" y="403"/>
                    <a:pt x="412" y="403"/>
                  </a:cubicBezTo>
                  <a:cubicBezTo>
                    <a:pt x="409" y="402"/>
                    <a:pt x="407" y="402"/>
                    <a:pt x="404" y="401"/>
                  </a:cubicBezTo>
                  <a:cubicBezTo>
                    <a:pt x="409" y="380"/>
                    <a:pt x="409" y="380"/>
                    <a:pt x="409" y="380"/>
                  </a:cubicBezTo>
                  <a:cubicBezTo>
                    <a:pt x="405" y="380"/>
                    <a:pt x="405" y="380"/>
                    <a:pt x="405" y="380"/>
                  </a:cubicBezTo>
                  <a:cubicBezTo>
                    <a:pt x="400" y="400"/>
                    <a:pt x="400" y="400"/>
                    <a:pt x="400" y="400"/>
                  </a:cubicBezTo>
                  <a:cubicBezTo>
                    <a:pt x="397" y="400"/>
                    <a:pt x="394" y="399"/>
                    <a:pt x="392" y="398"/>
                  </a:cubicBezTo>
                  <a:cubicBezTo>
                    <a:pt x="397" y="378"/>
                    <a:pt x="397" y="378"/>
                    <a:pt x="397" y="378"/>
                  </a:cubicBezTo>
                  <a:cubicBezTo>
                    <a:pt x="393" y="377"/>
                    <a:pt x="393" y="377"/>
                    <a:pt x="393" y="377"/>
                  </a:cubicBezTo>
                  <a:cubicBezTo>
                    <a:pt x="388" y="397"/>
                    <a:pt x="388" y="397"/>
                    <a:pt x="388" y="397"/>
                  </a:cubicBezTo>
                  <a:cubicBezTo>
                    <a:pt x="385" y="397"/>
                    <a:pt x="382" y="396"/>
                    <a:pt x="379" y="395"/>
                  </a:cubicBezTo>
                  <a:cubicBezTo>
                    <a:pt x="385" y="375"/>
                    <a:pt x="385" y="375"/>
                    <a:pt x="385" y="375"/>
                  </a:cubicBezTo>
                  <a:cubicBezTo>
                    <a:pt x="381" y="374"/>
                    <a:pt x="381" y="374"/>
                    <a:pt x="381" y="374"/>
                  </a:cubicBezTo>
                  <a:cubicBezTo>
                    <a:pt x="375" y="394"/>
                    <a:pt x="375" y="394"/>
                    <a:pt x="375" y="394"/>
                  </a:cubicBezTo>
                  <a:cubicBezTo>
                    <a:pt x="373" y="394"/>
                    <a:pt x="370" y="393"/>
                    <a:pt x="367" y="392"/>
                  </a:cubicBezTo>
                  <a:cubicBezTo>
                    <a:pt x="373" y="371"/>
                    <a:pt x="373" y="371"/>
                    <a:pt x="373" y="371"/>
                  </a:cubicBezTo>
                  <a:cubicBezTo>
                    <a:pt x="369" y="370"/>
                    <a:pt x="369" y="370"/>
                    <a:pt x="369" y="370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0" y="390"/>
                    <a:pt x="358" y="389"/>
                    <a:pt x="355" y="38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58" y="367"/>
                    <a:pt x="358" y="367"/>
                    <a:pt x="358" y="367"/>
                  </a:cubicBezTo>
                  <a:cubicBezTo>
                    <a:pt x="351" y="387"/>
                    <a:pt x="351" y="387"/>
                    <a:pt x="351" y="387"/>
                  </a:cubicBezTo>
                  <a:cubicBezTo>
                    <a:pt x="348" y="386"/>
                    <a:pt x="346" y="385"/>
                    <a:pt x="343" y="385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46" y="363"/>
                    <a:pt x="346" y="363"/>
                    <a:pt x="346" y="363"/>
                  </a:cubicBezTo>
                  <a:cubicBezTo>
                    <a:pt x="339" y="383"/>
                    <a:pt x="339" y="383"/>
                    <a:pt x="339" y="383"/>
                  </a:cubicBezTo>
                  <a:cubicBezTo>
                    <a:pt x="336" y="382"/>
                    <a:pt x="334" y="381"/>
                    <a:pt x="331" y="380"/>
                  </a:cubicBezTo>
                  <a:cubicBezTo>
                    <a:pt x="338" y="360"/>
                    <a:pt x="338" y="360"/>
                    <a:pt x="338" y="360"/>
                  </a:cubicBezTo>
                  <a:cubicBezTo>
                    <a:pt x="334" y="359"/>
                    <a:pt x="334" y="359"/>
                    <a:pt x="334" y="359"/>
                  </a:cubicBezTo>
                  <a:cubicBezTo>
                    <a:pt x="327" y="379"/>
                    <a:pt x="327" y="379"/>
                    <a:pt x="327" y="379"/>
                  </a:cubicBezTo>
                  <a:cubicBezTo>
                    <a:pt x="324" y="378"/>
                    <a:pt x="322" y="377"/>
                    <a:pt x="319" y="376"/>
                  </a:cubicBezTo>
                  <a:cubicBezTo>
                    <a:pt x="327" y="356"/>
                    <a:pt x="327" y="356"/>
                    <a:pt x="327" y="356"/>
                  </a:cubicBezTo>
                  <a:cubicBezTo>
                    <a:pt x="323" y="354"/>
                    <a:pt x="323" y="354"/>
                    <a:pt x="323" y="354"/>
                  </a:cubicBezTo>
                  <a:cubicBezTo>
                    <a:pt x="315" y="375"/>
                    <a:pt x="315" y="375"/>
                    <a:pt x="315" y="375"/>
                  </a:cubicBezTo>
                  <a:cubicBezTo>
                    <a:pt x="313" y="374"/>
                    <a:pt x="310" y="373"/>
                    <a:pt x="307" y="372"/>
                  </a:cubicBezTo>
                  <a:cubicBezTo>
                    <a:pt x="316" y="351"/>
                    <a:pt x="316" y="351"/>
                    <a:pt x="316" y="351"/>
                  </a:cubicBezTo>
                  <a:cubicBezTo>
                    <a:pt x="312" y="350"/>
                    <a:pt x="312" y="350"/>
                    <a:pt x="312" y="350"/>
                  </a:cubicBezTo>
                  <a:cubicBezTo>
                    <a:pt x="304" y="370"/>
                    <a:pt x="304" y="370"/>
                    <a:pt x="304" y="370"/>
                  </a:cubicBezTo>
                  <a:cubicBezTo>
                    <a:pt x="301" y="369"/>
                    <a:pt x="298" y="368"/>
                    <a:pt x="296" y="367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1" y="345"/>
                    <a:pt x="301" y="345"/>
                    <a:pt x="301" y="345"/>
                  </a:cubicBezTo>
                  <a:cubicBezTo>
                    <a:pt x="292" y="365"/>
                    <a:pt x="292" y="365"/>
                    <a:pt x="292" y="365"/>
                  </a:cubicBezTo>
                  <a:cubicBezTo>
                    <a:pt x="289" y="364"/>
                    <a:pt x="287" y="363"/>
                    <a:pt x="284" y="362"/>
                  </a:cubicBezTo>
                  <a:cubicBezTo>
                    <a:pt x="293" y="342"/>
                    <a:pt x="293" y="342"/>
                    <a:pt x="293" y="342"/>
                  </a:cubicBezTo>
                  <a:cubicBezTo>
                    <a:pt x="289" y="340"/>
                    <a:pt x="289" y="340"/>
                    <a:pt x="289" y="340"/>
                  </a:cubicBezTo>
                  <a:cubicBezTo>
                    <a:pt x="280" y="360"/>
                    <a:pt x="280" y="360"/>
                    <a:pt x="280" y="360"/>
                  </a:cubicBezTo>
                  <a:cubicBezTo>
                    <a:pt x="278" y="359"/>
                    <a:pt x="275" y="358"/>
                    <a:pt x="273" y="356"/>
                  </a:cubicBezTo>
                  <a:cubicBezTo>
                    <a:pt x="282" y="337"/>
                    <a:pt x="282" y="337"/>
                    <a:pt x="282" y="337"/>
                  </a:cubicBezTo>
                  <a:cubicBezTo>
                    <a:pt x="278" y="335"/>
                    <a:pt x="278" y="335"/>
                    <a:pt x="278" y="335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66" y="353"/>
                    <a:pt x="264" y="352"/>
                    <a:pt x="261" y="351"/>
                  </a:cubicBezTo>
                  <a:cubicBezTo>
                    <a:pt x="271" y="331"/>
                    <a:pt x="271" y="331"/>
                    <a:pt x="271" y="331"/>
                  </a:cubicBezTo>
                  <a:cubicBezTo>
                    <a:pt x="267" y="330"/>
                    <a:pt x="267" y="330"/>
                    <a:pt x="267" y="330"/>
                  </a:cubicBezTo>
                  <a:cubicBezTo>
                    <a:pt x="258" y="349"/>
                    <a:pt x="258" y="349"/>
                    <a:pt x="258" y="349"/>
                  </a:cubicBezTo>
                  <a:cubicBezTo>
                    <a:pt x="255" y="348"/>
                    <a:pt x="253" y="346"/>
                    <a:pt x="250" y="345"/>
                  </a:cubicBezTo>
                  <a:cubicBezTo>
                    <a:pt x="260" y="326"/>
                    <a:pt x="260" y="326"/>
                    <a:pt x="260" y="326"/>
                  </a:cubicBezTo>
                  <a:cubicBezTo>
                    <a:pt x="257" y="324"/>
                    <a:pt x="257" y="324"/>
                    <a:pt x="257" y="324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4" y="342"/>
                    <a:pt x="241" y="340"/>
                    <a:pt x="239" y="339"/>
                  </a:cubicBezTo>
                  <a:cubicBezTo>
                    <a:pt x="250" y="320"/>
                    <a:pt x="250" y="320"/>
                    <a:pt x="250" y="320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35" y="337"/>
                    <a:pt x="235" y="337"/>
                    <a:pt x="235" y="337"/>
                  </a:cubicBezTo>
                  <a:cubicBezTo>
                    <a:pt x="233" y="336"/>
                    <a:pt x="230" y="334"/>
                    <a:pt x="228" y="333"/>
                  </a:cubicBezTo>
                  <a:cubicBezTo>
                    <a:pt x="239" y="314"/>
                    <a:pt x="239" y="314"/>
                    <a:pt x="239" y="314"/>
                  </a:cubicBezTo>
                  <a:cubicBezTo>
                    <a:pt x="235" y="312"/>
                    <a:pt x="235" y="312"/>
                    <a:pt x="235" y="312"/>
                  </a:cubicBezTo>
                  <a:cubicBezTo>
                    <a:pt x="224" y="331"/>
                    <a:pt x="224" y="331"/>
                    <a:pt x="224" y="331"/>
                  </a:cubicBezTo>
                  <a:cubicBezTo>
                    <a:pt x="222" y="329"/>
                    <a:pt x="220" y="328"/>
                    <a:pt x="217" y="326"/>
                  </a:cubicBezTo>
                  <a:cubicBezTo>
                    <a:pt x="228" y="308"/>
                    <a:pt x="228" y="308"/>
                    <a:pt x="228" y="308"/>
                  </a:cubicBezTo>
                  <a:cubicBezTo>
                    <a:pt x="225" y="306"/>
                    <a:pt x="225" y="306"/>
                    <a:pt x="225" y="306"/>
                  </a:cubicBezTo>
                  <a:cubicBezTo>
                    <a:pt x="214" y="324"/>
                    <a:pt x="214" y="324"/>
                    <a:pt x="214" y="324"/>
                  </a:cubicBezTo>
                  <a:cubicBezTo>
                    <a:pt x="211" y="323"/>
                    <a:pt x="209" y="321"/>
                    <a:pt x="206" y="320"/>
                  </a:cubicBezTo>
                  <a:cubicBezTo>
                    <a:pt x="218" y="301"/>
                    <a:pt x="218" y="301"/>
                    <a:pt x="218" y="301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03" y="317"/>
                    <a:pt x="203" y="317"/>
                    <a:pt x="203" y="317"/>
                  </a:cubicBezTo>
                  <a:cubicBezTo>
                    <a:pt x="200" y="316"/>
                    <a:pt x="198" y="314"/>
                    <a:pt x="196" y="313"/>
                  </a:cubicBezTo>
                  <a:cubicBezTo>
                    <a:pt x="208" y="295"/>
                    <a:pt x="208" y="295"/>
                    <a:pt x="208" y="295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192" y="310"/>
                    <a:pt x="192" y="310"/>
                    <a:pt x="192" y="310"/>
                  </a:cubicBezTo>
                  <a:cubicBezTo>
                    <a:pt x="190" y="309"/>
                    <a:pt x="188" y="307"/>
                    <a:pt x="185" y="306"/>
                  </a:cubicBezTo>
                  <a:cubicBezTo>
                    <a:pt x="198" y="288"/>
                    <a:pt x="198" y="288"/>
                    <a:pt x="198" y="288"/>
                  </a:cubicBezTo>
                  <a:cubicBezTo>
                    <a:pt x="195" y="285"/>
                    <a:pt x="195" y="285"/>
                    <a:pt x="195" y="285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180" y="302"/>
                    <a:pt x="177" y="300"/>
                    <a:pt x="175" y="298"/>
                  </a:cubicBezTo>
                  <a:cubicBezTo>
                    <a:pt x="188" y="281"/>
                    <a:pt x="188" y="281"/>
                    <a:pt x="188" y="281"/>
                  </a:cubicBezTo>
                  <a:cubicBezTo>
                    <a:pt x="185" y="278"/>
                    <a:pt x="185" y="278"/>
                    <a:pt x="185" y="27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07" y="249"/>
                    <a:pt x="52" y="188"/>
                    <a:pt x="9" y="117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56" y="211"/>
                    <a:pt x="134" y="288"/>
                    <a:pt x="226" y="341"/>
                  </a:cubicBezTo>
                  <a:cubicBezTo>
                    <a:pt x="321" y="395"/>
                    <a:pt x="430" y="424"/>
                    <a:pt x="540" y="424"/>
                  </a:cubicBezTo>
                  <a:cubicBezTo>
                    <a:pt x="582" y="424"/>
                    <a:pt x="623" y="420"/>
                    <a:pt x="663" y="412"/>
                  </a:cubicBezTo>
                  <a:cubicBezTo>
                    <a:pt x="664" y="412"/>
                    <a:pt x="664" y="412"/>
                    <a:pt x="664" y="412"/>
                  </a:cubicBezTo>
                  <a:cubicBezTo>
                    <a:pt x="763" y="311"/>
                    <a:pt x="763" y="311"/>
                    <a:pt x="763" y="311"/>
                  </a:cubicBezTo>
                  <a:cubicBezTo>
                    <a:pt x="757" y="305"/>
                    <a:pt x="757" y="305"/>
                    <a:pt x="757" y="305"/>
                  </a:cubicBezTo>
                  <a:lnTo>
                    <a:pt x="660" y="405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4" name="Freeform 82"/>
            <p:cNvSpPr/>
            <p:nvPr/>
          </p:nvSpPr>
          <p:spPr bwMode="auto">
            <a:xfrm>
              <a:off x="11439526" y="825500"/>
              <a:ext cx="4062413" cy="2122488"/>
            </a:xfrm>
            <a:custGeom>
              <a:avLst/>
              <a:gdLst>
                <a:gd name="T0" fmla="*/ 0 w 1083"/>
                <a:gd name="T1" fmla="*/ 318 h 566"/>
                <a:gd name="T2" fmla="*/ 141 w 1083"/>
                <a:gd name="T3" fmla="*/ 100 h 566"/>
                <a:gd name="T4" fmla="*/ 170 w 1083"/>
                <a:gd name="T5" fmla="*/ 109 h 566"/>
                <a:gd name="T6" fmla="*/ 174 w 1083"/>
                <a:gd name="T7" fmla="*/ 81 h 566"/>
                <a:gd name="T8" fmla="*/ 203 w 1083"/>
                <a:gd name="T9" fmla="*/ 92 h 566"/>
                <a:gd name="T10" fmla="*/ 208 w 1083"/>
                <a:gd name="T11" fmla="*/ 65 h 566"/>
                <a:gd name="T12" fmla="*/ 236 w 1083"/>
                <a:gd name="T13" fmla="*/ 77 h 566"/>
                <a:gd name="T14" fmla="*/ 243 w 1083"/>
                <a:gd name="T15" fmla="*/ 50 h 566"/>
                <a:gd name="T16" fmla="*/ 270 w 1083"/>
                <a:gd name="T17" fmla="*/ 64 h 566"/>
                <a:gd name="T18" fmla="*/ 279 w 1083"/>
                <a:gd name="T19" fmla="*/ 37 h 566"/>
                <a:gd name="T20" fmla="*/ 305 w 1083"/>
                <a:gd name="T21" fmla="*/ 53 h 566"/>
                <a:gd name="T22" fmla="*/ 315 w 1083"/>
                <a:gd name="T23" fmla="*/ 27 h 566"/>
                <a:gd name="T24" fmla="*/ 341 w 1083"/>
                <a:gd name="T25" fmla="*/ 44 h 566"/>
                <a:gd name="T26" fmla="*/ 353 w 1083"/>
                <a:gd name="T27" fmla="*/ 19 h 566"/>
                <a:gd name="T28" fmla="*/ 377 w 1083"/>
                <a:gd name="T29" fmla="*/ 38 h 566"/>
                <a:gd name="T30" fmla="*/ 390 w 1083"/>
                <a:gd name="T31" fmla="*/ 13 h 566"/>
                <a:gd name="T32" fmla="*/ 413 w 1083"/>
                <a:gd name="T33" fmla="*/ 33 h 566"/>
                <a:gd name="T34" fmla="*/ 428 w 1083"/>
                <a:gd name="T35" fmla="*/ 10 h 566"/>
                <a:gd name="T36" fmla="*/ 449 w 1083"/>
                <a:gd name="T37" fmla="*/ 31 h 566"/>
                <a:gd name="T38" fmla="*/ 466 w 1083"/>
                <a:gd name="T39" fmla="*/ 8 h 566"/>
                <a:gd name="T40" fmla="*/ 487 w 1083"/>
                <a:gd name="T41" fmla="*/ 9 h 566"/>
                <a:gd name="T42" fmla="*/ 502 w 1083"/>
                <a:gd name="T43" fmla="*/ 32 h 566"/>
                <a:gd name="T44" fmla="*/ 525 w 1083"/>
                <a:gd name="T45" fmla="*/ 11 h 566"/>
                <a:gd name="T46" fmla="*/ 539 w 1083"/>
                <a:gd name="T47" fmla="*/ 35 h 566"/>
                <a:gd name="T48" fmla="*/ 562 w 1083"/>
                <a:gd name="T49" fmla="*/ 15 h 566"/>
                <a:gd name="T50" fmla="*/ 575 w 1083"/>
                <a:gd name="T51" fmla="*/ 40 h 566"/>
                <a:gd name="T52" fmla="*/ 600 w 1083"/>
                <a:gd name="T53" fmla="*/ 22 h 566"/>
                <a:gd name="T54" fmla="*/ 611 w 1083"/>
                <a:gd name="T55" fmla="*/ 48 h 566"/>
                <a:gd name="T56" fmla="*/ 637 w 1083"/>
                <a:gd name="T57" fmla="*/ 31 h 566"/>
                <a:gd name="T58" fmla="*/ 646 w 1083"/>
                <a:gd name="T59" fmla="*/ 58 h 566"/>
                <a:gd name="T60" fmla="*/ 673 w 1083"/>
                <a:gd name="T61" fmla="*/ 43 h 566"/>
                <a:gd name="T62" fmla="*/ 681 w 1083"/>
                <a:gd name="T63" fmla="*/ 70 h 566"/>
                <a:gd name="T64" fmla="*/ 709 w 1083"/>
                <a:gd name="T65" fmla="*/ 56 h 566"/>
                <a:gd name="T66" fmla="*/ 715 w 1083"/>
                <a:gd name="T67" fmla="*/ 84 h 566"/>
                <a:gd name="T68" fmla="*/ 744 w 1083"/>
                <a:gd name="T69" fmla="*/ 72 h 566"/>
                <a:gd name="T70" fmla="*/ 748 w 1083"/>
                <a:gd name="T71" fmla="*/ 100 h 566"/>
                <a:gd name="T72" fmla="*/ 777 w 1083"/>
                <a:gd name="T73" fmla="*/ 90 h 566"/>
                <a:gd name="T74" fmla="*/ 780 w 1083"/>
                <a:gd name="T75" fmla="*/ 119 h 566"/>
                <a:gd name="T76" fmla="*/ 810 w 1083"/>
                <a:gd name="T77" fmla="*/ 110 h 566"/>
                <a:gd name="T78" fmla="*/ 810 w 1083"/>
                <a:gd name="T79" fmla="*/ 139 h 566"/>
                <a:gd name="T80" fmla="*/ 841 w 1083"/>
                <a:gd name="T81" fmla="*/ 132 h 566"/>
                <a:gd name="T82" fmla="*/ 840 w 1083"/>
                <a:gd name="T83" fmla="*/ 160 h 566"/>
                <a:gd name="T84" fmla="*/ 871 w 1083"/>
                <a:gd name="T85" fmla="*/ 155 h 566"/>
                <a:gd name="T86" fmla="*/ 868 w 1083"/>
                <a:gd name="T87" fmla="*/ 184 h 566"/>
                <a:gd name="T88" fmla="*/ 899 w 1083"/>
                <a:gd name="T89" fmla="*/ 181 h 566"/>
                <a:gd name="T90" fmla="*/ 894 w 1083"/>
                <a:gd name="T91" fmla="*/ 209 h 566"/>
                <a:gd name="T92" fmla="*/ 926 w 1083"/>
                <a:gd name="T93" fmla="*/ 208 h 566"/>
                <a:gd name="T94" fmla="*/ 919 w 1083"/>
                <a:gd name="T95" fmla="*/ 236 h 566"/>
                <a:gd name="T96" fmla="*/ 951 w 1083"/>
                <a:gd name="T97" fmla="*/ 237 h 566"/>
                <a:gd name="T98" fmla="*/ 943 w 1083"/>
                <a:gd name="T99" fmla="*/ 265 h 566"/>
                <a:gd name="T100" fmla="*/ 974 w 1083"/>
                <a:gd name="T101" fmla="*/ 267 h 566"/>
                <a:gd name="T102" fmla="*/ 964 w 1083"/>
                <a:gd name="T103" fmla="*/ 294 h 566"/>
                <a:gd name="T104" fmla="*/ 995 w 1083"/>
                <a:gd name="T105" fmla="*/ 299 h 566"/>
                <a:gd name="T106" fmla="*/ 984 w 1083"/>
                <a:gd name="T107" fmla="*/ 325 h 566"/>
                <a:gd name="T108" fmla="*/ 1014 w 1083"/>
                <a:gd name="T109" fmla="*/ 332 h 566"/>
                <a:gd name="T110" fmla="*/ 1001 w 1083"/>
                <a:gd name="T111" fmla="*/ 357 h 566"/>
                <a:gd name="T112" fmla="*/ 1031 w 1083"/>
                <a:gd name="T113" fmla="*/ 365 h 566"/>
                <a:gd name="T114" fmla="*/ 1017 w 1083"/>
                <a:gd name="T115" fmla="*/ 390 h 566"/>
                <a:gd name="T116" fmla="*/ 1046 w 1083"/>
                <a:gd name="T117" fmla="*/ 400 h 566"/>
                <a:gd name="T118" fmla="*/ 1031 w 1083"/>
                <a:gd name="T119" fmla="*/ 424 h 566"/>
                <a:gd name="T120" fmla="*/ 1074 w 1083"/>
                <a:gd name="T121" fmla="*/ 49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83" h="566">
                  <a:moveTo>
                    <a:pt x="1083" y="491"/>
                  </a:moveTo>
                  <a:cubicBezTo>
                    <a:pt x="1052" y="354"/>
                    <a:pt x="974" y="229"/>
                    <a:pt x="864" y="140"/>
                  </a:cubicBezTo>
                  <a:cubicBezTo>
                    <a:pt x="752" y="50"/>
                    <a:pt x="611" y="0"/>
                    <a:pt x="467" y="0"/>
                  </a:cubicBezTo>
                  <a:cubicBezTo>
                    <a:pt x="314" y="0"/>
                    <a:pt x="167" y="55"/>
                    <a:pt x="52" y="155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" y="320"/>
                    <a:pt x="8" y="320"/>
                    <a:pt x="8" y="320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83" y="139"/>
                    <a:pt x="110" y="120"/>
                    <a:pt x="138" y="103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4" y="99"/>
                    <a:pt x="146" y="97"/>
                    <a:pt x="148" y="96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4" y="92"/>
                    <a:pt x="157" y="91"/>
                    <a:pt x="159" y="90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5" y="86"/>
                    <a:pt x="168" y="85"/>
                    <a:pt x="170" y="83"/>
                  </a:cubicBezTo>
                  <a:cubicBezTo>
                    <a:pt x="181" y="103"/>
                    <a:pt x="181" y="103"/>
                    <a:pt x="181" y="103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7" y="80"/>
                    <a:pt x="179" y="79"/>
                    <a:pt x="182" y="7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85" y="76"/>
                    <a:pt x="185" y="76"/>
                    <a:pt x="185" y="76"/>
                  </a:cubicBezTo>
                  <a:cubicBezTo>
                    <a:pt x="188" y="74"/>
                    <a:pt x="190" y="73"/>
                    <a:pt x="193" y="72"/>
                  </a:cubicBezTo>
                  <a:cubicBezTo>
                    <a:pt x="203" y="92"/>
                    <a:pt x="203" y="92"/>
                    <a:pt x="203" y="92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99" y="69"/>
                    <a:pt x="202" y="68"/>
                    <a:pt x="204" y="6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17" y="85"/>
                    <a:pt x="217" y="85"/>
                    <a:pt x="217" y="8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11" y="63"/>
                    <a:pt x="213" y="62"/>
                    <a:pt x="216" y="61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9" y="80"/>
                    <a:pt x="229" y="80"/>
                    <a:pt x="229" y="80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22" y="58"/>
                    <a:pt x="225" y="57"/>
                    <a:pt x="227" y="5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4" y="54"/>
                    <a:pt x="237" y="52"/>
                    <a:pt x="239" y="5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51" y="71"/>
                    <a:pt x="251" y="71"/>
                    <a:pt x="251" y="71"/>
                  </a:cubicBezTo>
                  <a:cubicBezTo>
                    <a:pt x="243" y="50"/>
                    <a:pt x="243" y="50"/>
                    <a:pt x="243" y="50"/>
                  </a:cubicBezTo>
                  <a:cubicBezTo>
                    <a:pt x="246" y="49"/>
                    <a:pt x="248" y="48"/>
                    <a:pt x="251" y="47"/>
                  </a:cubicBezTo>
                  <a:cubicBezTo>
                    <a:pt x="259" y="68"/>
                    <a:pt x="259" y="68"/>
                    <a:pt x="259" y="68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8" y="45"/>
                    <a:pt x="260" y="44"/>
                    <a:pt x="263" y="43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67" y="41"/>
                    <a:pt x="267" y="41"/>
                    <a:pt x="267" y="41"/>
                  </a:cubicBezTo>
                  <a:cubicBezTo>
                    <a:pt x="270" y="40"/>
                    <a:pt x="272" y="39"/>
                    <a:pt x="275" y="39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79" y="37"/>
                    <a:pt x="279" y="37"/>
                    <a:pt x="279" y="37"/>
                  </a:cubicBezTo>
                  <a:cubicBezTo>
                    <a:pt x="282" y="36"/>
                    <a:pt x="284" y="36"/>
                    <a:pt x="287" y="35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7" y="55"/>
                    <a:pt x="297" y="55"/>
                    <a:pt x="297" y="55"/>
                  </a:cubicBezTo>
                  <a:cubicBezTo>
                    <a:pt x="291" y="34"/>
                    <a:pt x="291" y="34"/>
                    <a:pt x="291" y="34"/>
                  </a:cubicBezTo>
                  <a:cubicBezTo>
                    <a:pt x="294" y="33"/>
                    <a:pt x="296" y="32"/>
                    <a:pt x="299" y="31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6" y="29"/>
                    <a:pt x="309" y="29"/>
                    <a:pt x="311" y="28"/>
                  </a:cubicBezTo>
                  <a:cubicBezTo>
                    <a:pt x="317" y="50"/>
                    <a:pt x="317" y="50"/>
                    <a:pt x="317" y="50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15" y="27"/>
                    <a:pt x="315" y="27"/>
                    <a:pt x="315" y="27"/>
                  </a:cubicBezTo>
                  <a:cubicBezTo>
                    <a:pt x="318" y="26"/>
                    <a:pt x="321" y="26"/>
                    <a:pt x="324" y="25"/>
                  </a:cubicBezTo>
                  <a:cubicBezTo>
                    <a:pt x="329" y="47"/>
                    <a:pt x="329" y="47"/>
                    <a:pt x="329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28" y="24"/>
                    <a:pt x="328" y="24"/>
                    <a:pt x="328" y="24"/>
                  </a:cubicBezTo>
                  <a:cubicBezTo>
                    <a:pt x="331" y="23"/>
                    <a:pt x="333" y="23"/>
                    <a:pt x="336" y="22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0" y="21"/>
                    <a:pt x="340" y="21"/>
                    <a:pt x="340" y="21"/>
                  </a:cubicBezTo>
                  <a:cubicBezTo>
                    <a:pt x="343" y="21"/>
                    <a:pt x="346" y="20"/>
                    <a:pt x="348" y="20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7" y="41"/>
                    <a:pt x="357" y="41"/>
                    <a:pt x="357" y="41"/>
                  </a:cubicBezTo>
                  <a:cubicBezTo>
                    <a:pt x="353" y="19"/>
                    <a:pt x="353" y="19"/>
                    <a:pt x="353" y="19"/>
                  </a:cubicBezTo>
                  <a:cubicBezTo>
                    <a:pt x="355" y="18"/>
                    <a:pt x="358" y="18"/>
                    <a:pt x="361" y="17"/>
                  </a:cubicBezTo>
                  <a:cubicBezTo>
                    <a:pt x="365" y="39"/>
                    <a:pt x="365" y="39"/>
                    <a:pt x="365" y="39"/>
                  </a:cubicBezTo>
                  <a:cubicBezTo>
                    <a:pt x="369" y="39"/>
                    <a:pt x="369" y="39"/>
                    <a:pt x="369" y="39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8" y="16"/>
                    <a:pt x="371" y="16"/>
                    <a:pt x="373" y="15"/>
                  </a:cubicBezTo>
                  <a:cubicBezTo>
                    <a:pt x="377" y="38"/>
                    <a:pt x="377" y="38"/>
                    <a:pt x="377" y="38"/>
                  </a:cubicBezTo>
                  <a:cubicBezTo>
                    <a:pt x="381" y="37"/>
                    <a:pt x="381" y="37"/>
                    <a:pt x="381" y="37"/>
                  </a:cubicBezTo>
                  <a:cubicBezTo>
                    <a:pt x="377" y="15"/>
                    <a:pt x="377" y="15"/>
                    <a:pt x="377" y="15"/>
                  </a:cubicBezTo>
                  <a:cubicBezTo>
                    <a:pt x="380" y="14"/>
                    <a:pt x="383" y="14"/>
                    <a:pt x="386" y="14"/>
                  </a:cubicBezTo>
                  <a:cubicBezTo>
                    <a:pt x="389" y="36"/>
                    <a:pt x="389" y="36"/>
                    <a:pt x="389" y="36"/>
                  </a:cubicBezTo>
                  <a:cubicBezTo>
                    <a:pt x="393" y="35"/>
                    <a:pt x="393" y="35"/>
                    <a:pt x="393" y="35"/>
                  </a:cubicBezTo>
                  <a:cubicBezTo>
                    <a:pt x="390" y="13"/>
                    <a:pt x="390" y="13"/>
                    <a:pt x="390" y="13"/>
                  </a:cubicBezTo>
                  <a:cubicBezTo>
                    <a:pt x="393" y="13"/>
                    <a:pt x="396" y="12"/>
                    <a:pt x="398" y="12"/>
                  </a:cubicBezTo>
                  <a:cubicBezTo>
                    <a:pt x="401" y="34"/>
                    <a:pt x="401" y="34"/>
                    <a:pt x="401" y="34"/>
                  </a:cubicBezTo>
                  <a:cubicBezTo>
                    <a:pt x="405" y="34"/>
                    <a:pt x="405" y="34"/>
                    <a:pt x="405" y="34"/>
                  </a:cubicBezTo>
                  <a:cubicBezTo>
                    <a:pt x="403" y="12"/>
                    <a:pt x="403" y="12"/>
                    <a:pt x="403" y="12"/>
                  </a:cubicBezTo>
                  <a:cubicBezTo>
                    <a:pt x="405" y="11"/>
                    <a:pt x="408" y="11"/>
                    <a:pt x="411" y="11"/>
                  </a:cubicBezTo>
                  <a:cubicBezTo>
                    <a:pt x="413" y="33"/>
                    <a:pt x="413" y="33"/>
                    <a:pt x="413" y="33"/>
                  </a:cubicBezTo>
                  <a:cubicBezTo>
                    <a:pt x="417" y="33"/>
                    <a:pt x="417" y="33"/>
                    <a:pt x="417" y="33"/>
                  </a:cubicBezTo>
                  <a:cubicBezTo>
                    <a:pt x="415" y="10"/>
                    <a:pt x="415" y="10"/>
                    <a:pt x="415" y="10"/>
                  </a:cubicBezTo>
                  <a:cubicBezTo>
                    <a:pt x="418" y="10"/>
                    <a:pt x="421" y="10"/>
                    <a:pt x="424" y="10"/>
                  </a:cubicBezTo>
                  <a:cubicBezTo>
                    <a:pt x="425" y="32"/>
                    <a:pt x="425" y="32"/>
                    <a:pt x="425" y="32"/>
                  </a:cubicBezTo>
                  <a:cubicBezTo>
                    <a:pt x="429" y="32"/>
                    <a:pt x="429" y="32"/>
                    <a:pt x="429" y="32"/>
                  </a:cubicBezTo>
                  <a:cubicBezTo>
                    <a:pt x="428" y="10"/>
                    <a:pt x="428" y="10"/>
                    <a:pt x="428" y="10"/>
                  </a:cubicBezTo>
                  <a:cubicBezTo>
                    <a:pt x="431" y="9"/>
                    <a:pt x="433" y="9"/>
                    <a:pt x="436" y="9"/>
                  </a:cubicBezTo>
                  <a:cubicBezTo>
                    <a:pt x="437" y="32"/>
                    <a:pt x="437" y="32"/>
                    <a:pt x="437" y="32"/>
                  </a:cubicBezTo>
                  <a:cubicBezTo>
                    <a:pt x="441" y="31"/>
                    <a:pt x="441" y="31"/>
                    <a:pt x="441" y="31"/>
                  </a:cubicBezTo>
                  <a:cubicBezTo>
                    <a:pt x="440" y="9"/>
                    <a:pt x="440" y="9"/>
                    <a:pt x="440" y="9"/>
                  </a:cubicBezTo>
                  <a:cubicBezTo>
                    <a:pt x="443" y="9"/>
                    <a:pt x="446" y="9"/>
                    <a:pt x="449" y="9"/>
                  </a:cubicBezTo>
                  <a:cubicBezTo>
                    <a:pt x="449" y="31"/>
                    <a:pt x="449" y="31"/>
                    <a:pt x="449" y="31"/>
                  </a:cubicBezTo>
                  <a:cubicBezTo>
                    <a:pt x="454" y="31"/>
                    <a:pt x="454" y="31"/>
                    <a:pt x="454" y="31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8"/>
                    <a:pt x="461" y="8"/>
                  </a:cubicBezTo>
                  <a:cubicBezTo>
                    <a:pt x="462" y="31"/>
                    <a:pt x="462" y="31"/>
                    <a:pt x="462" y="31"/>
                  </a:cubicBezTo>
                  <a:cubicBezTo>
                    <a:pt x="466" y="31"/>
                    <a:pt x="466" y="31"/>
                    <a:pt x="466" y="31"/>
                  </a:cubicBezTo>
                  <a:cubicBezTo>
                    <a:pt x="466" y="8"/>
                    <a:pt x="466" y="8"/>
                    <a:pt x="466" y="8"/>
                  </a:cubicBezTo>
                  <a:cubicBezTo>
                    <a:pt x="466" y="8"/>
                    <a:pt x="467" y="8"/>
                    <a:pt x="467" y="8"/>
                  </a:cubicBezTo>
                  <a:cubicBezTo>
                    <a:pt x="469" y="8"/>
                    <a:pt x="472" y="8"/>
                    <a:pt x="474" y="8"/>
                  </a:cubicBezTo>
                  <a:cubicBezTo>
                    <a:pt x="474" y="31"/>
                    <a:pt x="474" y="31"/>
                    <a:pt x="474" y="31"/>
                  </a:cubicBezTo>
                  <a:cubicBezTo>
                    <a:pt x="478" y="31"/>
                    <a:pt x="478" y="31"/>
                    <a:pt x="478" y="31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81" y="8"/>
                    <a:pt x="484" y="9"/>
                    <a:pt x="487" y="9"/>
                  </a:cubicBezTo>
                  <a:cubicBezTo>
                    <a:pt x="486" y="31"/>
                    <a:pt x="486" y="31"/>
                    <a:pt x="486" y="31"/>
                  </a:cubicBezTo>
                  <a:cubicBezTo>
                    <a:pt x="490" y="31"/>
                    <a:pt x="490" y="31"/>
                    <a:pt x="490" y="31"/>
                  </a:cubicBezTo>
                  <a:cubicBezTo>
                    <a:pt x="491" y="9"/>
                    <a:pt x="491" y="9"/>
                    <a:pt x="491" y="9"/>
                  </a:cubicBezTo>
                  <a:cubicBezTo>
                    <a:pt x="494" y="9"/>
                    <a:pt x="497" y="9"/>
                    <a:pt x="499" y="9"/>
                  </a:cubicBezTo>
                  <a:cubicBezTo>
                    <a:pt x="498" y="32"/>
                    <a:pt x="498" y="32"/>
                    <a:pt x="498" y="32"/>
                  </a:cubicBezTo>
                  <a:cubicBezTo>
                    <a:pt x="502" y="32"/>
                    <a:pt x="502" y="32"/>
                    <a:pt x="502" y="32"/>
                  </a:cubicBezTo>
                  <a:cubicBezTo>
                    <a:pt x="504" y="9"/>
                    <a:pt x="504" y="9"/>
                    <a:pt x="504" y="9"/>
                  </a:cubicBezTo>
                  <a:cubicBezTo>
                    <a:pt x="506" y="9"/>
                    <a:pt x="509" y="10"/>
                    <a:pt x="512" y="10"/>
                  </a:cubicBezTo>
                  <a:cubicBezTo>
                    <a:pt x="510" y="32"/>
                    <a:pt x="510" y="32"/>
                    <a:pt x="510" y="32"/>
                  </a:cubicBezTo>
                  <a:cubicBezTo>
                    <a:pt x="515" y="33"/>
                    <a:pt x="515" y="33"/>
                    <a:pt x="515" y="33"/>
                  </a:cubicBezTo>
                  <a:cubicBezTo>
                    <a:pt x="516" y="10"/>
                    <a:pt x="516" y="10"/>
                    <a:pt x="516" y="10"/>
                  </a:cubicBezTo>
                  <a:cubicBezTo>
                    <a:pt x="519" y="10"/>
                    <a:pt x="522" y="11"/>
                    <a:pt x="525" y="11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7" y="34"/>
                    <a:pt x="527" y="34"/>
                    <a:pt x="527" y="34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32" y="12"/>
                    <a:pt x="535" y="12"/>
                    <a:pt x="537" y="12"/>
                  </a:cubicBezTo>
                  <a:cubicBezTo>
                    <a:pt x="535" y="35"/>
                    <a:pt x="535" y="35"/>
                    <a:pt x="535" y="35"/>
                  </a:cubicBezTo>
                  <a:cubicBezTo>
                    <a:pt x="539" y="35"/>
                    <a:pt x="539" y="35"/>
                    <a:pt x="539" y="35"/>
                  </a:cubicBezTo>
                  <a:cubicBezTo>
                    <a:pt x="542" y="13"/>
                    <a:pt x="542" y="13"/>
                    <a:pt x="542" y="13"/>
                  </a:cubicBezTo>
                  <a:cubicBezTo>
                    <a:pt x="544" y="13"/>
                    <a:pt x="547" y="13"/>
                    <a:pt x="550" y="14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51" y="37"/>
                    <a:pt x="551" y="37"/>
                    <a:pt x="551" y="37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57" y="15"/>
                    <a:pt x="560" y="15"/>
                    <a:pt x="562" y="15"/>
                  </a:cubicBezTo>
                  <a:cubicBezTo>
                    <a:pt x="559" y="38"/>
                    <a:pt x="559" y="38"/>
                    <a:pt x="559" y="38"/>
                  </a:cubicBezTo>
                  <a:cubicBezTo>
                    <a:pt x="563" y="38"/>
                    <a:pt x="563" y="38"/>
                    <a:pt x="563" y="38"/>
                  </a:cubicBezTo>
                  <a:cubicBezTo>
                    <a:pt x="567" y="16"/>
                    <a:pt x="567" y="16"/>
                    <a:pt x="567" y="16"/>
                  </a:cubicBezTo>
                  <a:cubicBezTo>
                    <a:pt x="569" y="17"/>
                    <a:pt x="572" y="17"/>
                    <a:pt x="575" y="17"/>
                  </a:cubicBezTo>
                  <a:cubicBezTo>
                    <a:pt x="571" y="40"/>
                    <a:pt x="571" y="40"/>
                    <a:pt x="571" y="40"/>
                  </a:cubicBezTo>
                  <a:cubicBezTo>
                    <a:pt x="575" y="40"/>
                    <a:pt x="575" y="40"/>
                    <a:pt x="575" y="40"/>
                  </a:cubicBezTo>
                  <a:cubicBezTo>
                    <a:pt x="579" y="18"/>
                    <a:pt x="579" y="18"/>
                    <a:pt x="579" y="18"/>
                  </a:cubicBezTo>
                  <a:cubicBezTo>
                    <a:pt x="582" y="19"/>
                    <a:pt x="585" y="19"/>
                    <a:pt x="587" y="20"/>
                  </a:cubicBezTo>
                  <a:cubicBezTo>
                    <a:pt x="583" y="42"/>
                    <a:pt x="583" y="42"/>
                    <a:pt x="583" y="42"/>
                  </a:cubicBezTo>
                  <a:cubicBezTo>
                    <a:pt x="587" y="43"/>
                    <a:pt x="587" y="43"/>
                    <a:pt x="587" y="43"/>
                  </a:cubicBezTo>
                  <a:cubicBezTo>
                    <a:pt x="592" y="21"/>
                    <a:pt x="592" y="21"/>
                    <a:pt x="592" y="21"/>
                  </a:cubicBezTo>
                  <a:cubicBezTo>
                    <a:pt x="594" y="21"/>
                    <a:pt x="597" y="22"/>
                    <a:pt x="600" y="22"/>
                  </a:cubicBezTo>
                  <a:cubicBezTo>
                    <a:pt x="595" y="44"/>
                    <a:pt x="595" y="44"/>
                    <a:pt x="595" y="44"/>
                  </a:cubicBezTo>
                  <a:cubicBezTo>
                    <a:pt x="599" y="45"/>
                    <a:pt x="599" y="45"/>
                    <a:pt x="599" y="45"/>
                  </a:cubicBezTo>
                  <a:cubicBezTo>
                    <a:pt x="604" y="23"/>
                    <a:pt x="604" y="23"/>
                    <a:pt x="604" y="23"/>
                  </a:cubicBezTo>
                  <a:cubicBezTo>
                    <a:pt x="607" y="24"/>
                    <a:pt x="609" y="24"/>
                    <a:pt x="612" y="25"/>
                  </a:cubicBezTo>
                  <a:cubicBezTo>
                    <a:pt x="607" y="47"/>
                    <a:pt x="607" y="47"/>
                    <a:pt x="607" y="47"/>
                  </a:cubicBezTo>
                  <a:cubicBezTo>
                    <a:pt x="611" y="48"/>
                    <a:pt x="611" y="48"/>
                    <a:pt x="611" y="48"/>
                  </a:cubicBezTo>
                  <a:cubicBezTo>
                    <a:pt x="616" y="26"/>
                    <a:pt x="616" y="26"/>
                    <a:pt x="616" y="26"/>
                  </a:cubicBezTo>
                  <a:cubicBezTo>
                    <a:pt x="619" y="27"/>
                    <a:pt x="622" y="27"/>
                    <a:pt x="625" y="28"/>
                  </a:cubicBezTo>
                  <a:cubicBezTo>
                    <a:pt x="619" y="50"/>
                    <a:pt x="619" y="50"/>
                    <a:pt x="619" y="50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31" y="30"/>
                    <a:pt x="634" y="31"/>
                    <a:pt x="637" y="31"/>
                  </a:cubicBezTo>
                  <a:cubicBezTo>
                    <a:pt x="631" y="53"/>
                    <a:pt x="631" y="53"/>
                    <a:pt x="631" y="53"/>
                  </a:cubicBezTo>
                  <a:cubicBezTo>
                    <a:pt x="635" y="54"/>
                    <a:pt x="635" y="54"/>
                    <a:pt x="635" y="54"/>
                  </a:cubicBezTo>
                  <a:cubicBezTo>
                    <a:pt x="641" y="33"/>
                    <a:pt x="641" y="33"/>
                    <a:pt x="641" y="33"/>
                  </a:cubicBezTo>
                  <a:cubicBezTo>
                    <a:pt x="644" y="33"/>
                    <a:pt x="646" y="34"/>
                    <a:pt x="649" y="35"/>
                  </a:cubicBezTo>
                  <a:cubicBezTo>
                    <a:pt x="642" y="57"/>
                    <a:pt x="642" y="57"/>
                    <a:pt x="642" y="57"/>
                  </a:cubicBezTo>
                  <a:cubicBezTo>
                    <a:pt x="646" y="58"/>
                    <a:pt x="646" y="58"/>
                    <a:pt x="646" y="58"/>
                  </a:cubicBezTo>
                  <a:cubicBezTo>
                    <a:pt x="653" y="36"/>
                    <a:pt x="653" y="36"/>
                    <a:pt x="653" y="36"/>
                  </a:cubicBezTo>
                  <a:cubicBezTo>
                    <a:pt x="656" y="37"/>
                    <a:pt x="659" y="38"/>
                    <a:pt x="661" y="39"/>
                  </a:cubicBezTo>
                  <a:cubicBezTo>
                    <a:pt x="654" y="60"/>
                    <a:pt x="654" y="60"/>
                    <a:pt x="654" y="60"/>
                  </a:cubicBezTo>
                  <a:cubicBezTo>
                    <a:pt x="658" y="62"/>
                    <a:pt x="658" y="62"/>
                    <a:pt x="658" y="62"/>
                  </a:cubicBezTo>
                  <a:cubicBezTo>
                    <a:pt x="665" y="40"/>
                    <a:pt x="665" y="40"/>
                    <a:pt x="665" y="40"/>
                  </a:cubicBezTo>
                  <a:cubicBezTo>
                    <a:pt x="668" y="41"/>
                    <a:pt x="671" y="42"/>
                    <a:pt x="673" y="43"/>
                  </a:cubicBezTo>
                  <a:cubicBezTo>
                    <a:pt x="666" y="64"/>
                    <a:pt x="666" y="64"/>
                    <a:pt x="666" y="64"/>
                  </a:cubicBezTo>
                  <a:cubicBezTo>
                    <a:pt x="670" y="66"/>
                    <a:pt x="670" y="66"/>
                    <a:pt x="670" y="66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80" y="45"/>
                    <a:pt x="683" y="46"/>
                    <a:pt x="685" y="47"/>
                  </a:cubicBezTo>
                  <a:cubicBezTo>
                    <a:pt x="677" y="69"/>
                    <a:pt x="677" y="69"/>
                    <a:pt x="677" y="69"/>
                  </a:cubicBezTo>
                  <a:cubicBezTo>
                    <a:pt x="681" y="70"/>
                    <a:pt x="681" y="70"/>
                    <a:pt x="681" y="70"/>
                  </a:cubicBezTo>
                  <a:cubicBezTo>
                    <a:pt x="689" y="49"/>
                    <a:pt x="689" y="49"/>
                    <a:pt x="689" y="49"/>
                  </a:cubicBezTo>
                  <a:cubicBezTo>
                    <a:pt x="692" y="50"/>
                    <a:pt x="695" y="51"/>
                    <a:pt x="697" y="52"/>
                  </a:cubicBezTo>
                  <a:cubicBezTo>
                    <a:pt x="689" y="73"/>
                    <a:pt x="689" y="73"/>
                    <a:pt x="689" y="73"/>
                  </a:cubicBezTo>
                  <a:cubicBezTo>
                    <a:pt x="692" y="74"/>
                    <a:pt x="692" y="74"/>
                    <a:pt x="692" y="74"/>
                  </a:cubicBezTo>
                  <a:cubicBezTo>
                    <a:pt x="701" y="53"/>
                    <a:pt x="701" y="53"/>
                    <a:pt x="701" y="53"/>
                  </a:cubicBezTo>
                  <a:cubicBezTo>
                    <a:pt x="704" y="54"/>
                    <a:pt x="706" y="55"/>
                    <a:pt x="709" y="56"/>
                  </a:cubicBezTo>
                  <a:cubicBezTo>
                    <a:pt x="700" y="78"/>
                    <a:pt x="700" y="78"/>
                    <a:pt x="700" y="78"/>
                  </a:cubicBezTo>
                  <a:cubicBezTo>
                    <a:pt x="704" y="79"/>
                    <a:pt x="704" y="79"/>
                    <a:pt x="704" y="79"/>
                  </a:cubicBezTo>
                  <a:cubicBezTo>
                    <a:pt x="713" y="58"/>
                    <a:pt x="713" y="58"/>
                    <a:pt x="713" y="58"/>
                  </a:cubicBezTo>
                  <a:cubicBezTo>
                    <a:pt x="715" y="59"/>
                    <a:pt x="718" y="60"/>
                    <a:pt x="721" y="61"/>
                  </a:cubicBezTo>
                  <a:cubicBezTo>
                    <a:pt x="711" y="82"/>
                    <a:pt x="711" y="82"/>
                    <a:pt x="711" y="82"/>
                  </a:cubicBezTo>
                  <a:cubicBezTo>
                    <a:pt x="715" y="84"/>
                    <a:pt x="715" y="84"/>
                    <a:pt x="715" y="84"/>
                  </a:cubicBezTo>
                  <a:cubicBezTo>
                    <a:pt x="725" y="63"/>
                    <a:pt x="725" y="63"/>
                    <a:pt x="725" y="63"/>
                  </a:cubicBezTo>
                  <a:cubicBezTo>
                    <a:pt x="727" y="64"/>
                    <a:pt x="730" y="65"/>
                    <a:pt x="732" y="67"/>
                  </a:cubicBezTo>
                  <a:cubicBezTo>
                    <a:pt x="722" y="88"/>
                    <a:pt x="722" y="88"/>
                    <a:pt x="722" y="88"/>
                  </a:cubicBezTo>
                  <a:cubicBezTo>
                    <a:pt x="726" y="89"/>
                    <a:pt x="726" y="89"/>
                    <a:pt x="726" y="89"/>
                  </a:cubicBezTo>
                  <a:cubicBezTo>
                    <a:pt x="736" y="68"/>
                    <a:pt x="736" y="68"/>
                    <a:pt x="736" y="68"/>
                  </a:cubicBezTo>
                  <a:cubicBezTo>
                    <a:pt x="739" y="70"/>
                    <a:pt x="741" y="71"/>
                    <a:pt x="744" y="72"/>
                  </a:cubicBezTo>
                  <a:cubicBezTo>
                    <a:pt x="733" y="93"/>
                    <a:pt x="733" y="93"/>
                    <a:pt x="733" y="93"/>
                  </a:cubicBezTo>
                  <a:cubicBezTo>
                    <a:pt x="737" y="95"/>
                    <a:pt x="737" y="95"/>
                    <a:pt x="737" y="95"/>
                  </a:cubicBezTo>
                  <a:cubicBezTo>
                    <a:pt x="748" y="74"/>
                    <a:pt x="748" y="74"/>
                    <a:pt x="748" y="74"/>
                  </a:cubicBezTo>
                  <a:cubicBezTo>
                    <a:pt x="750" y="75"/>
                    <a:pt x="753" y="77"/>
                    <a:pt x="755" y="78"/>
                  </a:cubicBezTo>
                  <a:cubicBezTo>
                    <a:pt x="744" y="98"/>
                    <a:pt x="744" y="98"/>
                    <a:pt x="744" y="98"/>
                  </a:cubicBezTo>
                  <a:cubicBezTo>
                    <a:pt x="748" y="100"/>
                    <a:pt x="748" y="100"/>
                    <a:pt x="748" y="100"/>
                  </a:cubicBezTo>
                  <a:cubicBezTo>
                    <a:pt x="759" y="80"/>
                    <a:pt x="759" y="80"/>
                    <a:pt x="759" y="80"/>
                  </a:cubicBezTo>
                  <a:cubicBezTo>
                    <a:pt x="761" y="81"/>
                    <a:pt x="764" y="82"/>
                    <a:pt x="766" y="84"/>
                  </a:cubicBezTo>
                  <a:cubicBezTo>
                    <a:pt x="755" y="104"/>
                    <a:pt x="755" y="104"/>
                    <a:pt x="755" y="104"/>
                  </a:cubicBezTo>
                  <a:cubicBezTo>
                    <a:pt x="759" y="106"/>
                    <a:pt x="759" y="106"/>
                    <a:pt x="759" y="106"/>
                  </a:cubicBezTo>
                  <a:cubicBezTo>
                    <a:pt x="770" y="86"/>
                    <a:pt x="770" y="86"/>
                    <a:pt x="770" y="86"/>
                  </a:cubicBezTo>
                  <a:cubicBezTo>
                    <a:pt x="772" y="87"/>
                    <a:pt x="775" y="89"/>
                    <a:pt x="777" y="90"/>
                  </a:cubicBezTo>
                  <a:cubicBezTo>
                    <a:pt x="766" y="110"/>
                    <a:pt x="766" y="110"/>
                    <a:pt x="766" y="110"/>
                  </a:cubicBezTo>
                  <a:cubicBezTo>
                    <a:pt x="769" y="112"/>
                    <a:pt x="769" y="112"/>
                    <a:pt x="769" y="112"/>
                  </a:cubicBezTo>
                  <a:cubicBezTo>
                    <a:pt x="781" y="92"/>
                    <a:pt x="781" y="92"/>
                    <a:pt x="781" y="92"/>
                  </a:cubicBezTo>
                  <a:cubicBezTo>
                    <a:pt x="784" y="93"/>
                    <a:pt x="786" y="95"/>
                    <a:pt x="788" y="96"/>
                  </a:cubicBezTo>
                  <a:cubicBezTo>
                    <a:pt x="776" y="116"/>
                    <a:pt x="776" y="116"/>
                    <a:pt x="776" y="116"/>
                  </a:cubicBezTo>
                  <a:cubicBezTo>
                    <a:pt x="780" y="119"/>
                    <a:pt x="780" y="119"/>
                    <a:pt x="780" y="119"/>
                  </a:cubicBezTo>
                  <a:cubicBezTo>
                    <a:pt x="792" y="99"/>
                    <a:pt x="792" y="99"/>
                    <a:pt x="792" y="99"/>
                  </a:cubicBezTo>
                  <a:cubicBezTo>
                    <a:pt x="794" y="100"/>
                    <a:pt x="797" y="102"/>
                    <a:pt x="799" y="103"/>
                  </a:cubicBezTo>
                  <a:cubicBezTo>
                    <a:pt x="787" y="123"/>
                    <a:pt x="787" y="123"/>
                    <a:pt x="787" y="123"/>
                  </a:cubicBezTo>
                  <a:cubicBezTo>
                    <a:pt x="790" y="125"/>
                    <a:pt x="790" y="125"/>
                    <a:pt x="790" y="12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5" y="107"/>
                    <a:pt x="808" y="108"/>
                    <a:pt x="810" y="110"/>
                  </a:cubicBezTo>
                  <a:cubicBezTo>
                    <a:pt x="797" y="129"/>
                    <a:pt x="797" y="129"/>
                    <a:pt x="797" y="129"/>
                  </a:cubicBezTo>
                  <a:cubicBezTo>
                    <a:pt x="800" y="132"/>
                    <a:pt x="800" y="132"/>
                    <a:pt x="800" y="132"/>
                  </a:cubicBezTo>
                  <a:cubicBezTo>
                    <a:pt x="813" y="112"/>
                    <a:pt x="813" y="112"/>
                    <a:pt x="813" y="112"/>
                  </a:cubicBezTo>
                  <a:cubicBezTo>
                    <a:pt x="816" y="114"/>
                    <a:pt x="818" y="115"/>
                    <a:pt x="820" y="117"/>
                  </a:cubicBezTo>
                  <a:cubicBezTo>
                    <a:pt x="807" y="136"/>
                    <a:pt x="807" y="136"/>
                    <a:pt x="807" y="136"/>
                  </a:cubicBezTo>
                  <a:cubicBezTo>
                    <a:pt x="810" y="139"/>
                    <a:pt x="810" y="139"/>
                    <a:pt x="810" y="139"/>
                  </a:cubicBezTo>
                  <a:cubicBezTo>
                    <a:pt x="824" y="119"/>
                    <a:pt x="824" y="119"/>
                    <a:pt x="824" y="119"/>
                  </a:cubicBezTo>
                  <a:cubicBezTo>
                    <a:pt x="826" y="121"/>
                    <a:pt x="829" y="123"/>
                    <a:pt x="831" y="124"/>
                  </a:cubicBezTo>
                  <a:cubicBezTo>
                    <a:pt x="817" y="143"/>
                    <a:pt x="817" y="143"/>
                    <a:pt x="817" y="143"/>
                  </a:cubicBezTo>
                  <a:cubicBezTo>
                    <a:pt x="820" y="146"/>
                    <a:pt x="820" y="146"/>
                    <a:pt x="820" y="146"/>
                  </a:cubicBezTo>
                  <a:cubicBezTo>
                    <a:pt x="834" y="127"/>
                    <a:pt x="834" y="127"/>
                    <a:pt x="834" y="127"/>
                  </a:cubicBezTo>
                  <a:cubicBezTo>
                    <a:pt x="837" y="128"/>
                    <a:pt x="839" y="130"/>
                    <a:pt x="841" y="132"/>
                  </a:cubicBezTo>
                  <a:cubicBezTo>
                    <a:pt x="827" y="151"/>
                    <a:pt x="827" y="151"/>
                    <a:pt x="827" y="151"/>
                  </a:cubicBezTo>
                  <a:cubicBezTo>
                    <a:pt x="830" y="153"/>
                    <a:pt x="830" y="153"/>
                    <a:pt x="830" y="153"/>
                  </a:cubicBezTo>
                  <a:cubicBezTo>
                    <a:pt x="844" y="134"/>
                    <a:pt x="844" y="134"/>
                    <a:pt x="844" y="134"/>
                  </a:cubicBezTo>
                  <a:cubicBezTo>
                    <a:pt x="847" y="136"/>
                    <a:pt x="849" y="138"/>
                    <a:pt x="851" y="139"/>
                  </a:cubicBezTo>
                  <a:cubicBezTo>
                    <a:pt x="837" y="158"/>
                    <a:pt x="837" y="158"/>
                    <a:pt x="837" y="158"/>
                  </a:cubicBezTo>
                  <a:cubicBezTo>
                    <a:pt x="840" y="160"/>
                    <a:pt x="840" y="160"/>
                    <a:pt x="840" y="160"/>
                  </a:cubicBezTo>
                  <a:cubicBezTo>
                    <a:pt x="855" y="142"/>
                    <a:pt x="855" y="142"/>
                    <a:pt x="855" y="142"/>
                  </a:cubicBezTo>
                  <a:cubicBezTo>
                    <a:pt x="857" y="144"/>
                    <a:pt x="859" y="146"/>
                    <a:pt x="861" y="147"/>
                  </a:cubicBezTo>
                  <a:cubicBezTo>
                    <a:pt x="846" y="166"/>
                    <a:pt x="846" y="166"/>
                    <a:pt x="846" y="166"/>
                  </a:cubicBezTo>
                  <a:cubicBezTo>
                    <a:pt x="849" y="168"/>
                    <a:pt x="849" y="168"/>
                    <a:pt x="849" y="168"/>
                  </a:cubicBezTo>
                  <a:cubicBezTo>
                    <a:pt x="864" y="150"/>
                    <a:pt x="864" y="150"/>
                    <a:pt x="864" y="150"/>
                  </a:cubicBezTo>
                  <a:cubicBezTo>
                    <a:pt x="867" y="152"/>
                    <a:pt x="869" y="154"/>
                    <a:pt x="871" y="155"/>
                  </a:cubicBezTo>
                  <a:cubicBezTo>
                    <a:pt x="856" y="173"/>
                    <a:pt x="856" y="173"/>
                    <a:pt x="856" y="173"/>
                  </a:cubicBezTo>
                  <a:cubicBezTo>
                    <a:pt x="859" y="176"/>
                    <a:pt x="859" y="176"/>
                    <a:pt x="859" y="176"/>
                  </a:cubicBezTo>
                  <a:cubicBezTo>
                    <a:pt x="874" y="158"/>
                    <a:pt x="874" y="158"/>
                    <a:pt x="874" y="158"/>
                  </a:cubicBezTo>
                  <a:cubicBezTo>
                    <a:pt x="876" y="160"/>
                    <a:pt x="878" y="162"/>
                    <a:pt x="880" y="164"/>
                  </a:cubicBezTo>
                  <a:cubicBezTo>
                    <a:pt x="865" y="181"/>
                    <a:pt x="865" y="181"/>
                    <a:pt x="865" y="181"/>
                  </a:cubicBezTo>
                  <a:cubicBezTo>
                    <a:pt x="868" y="184"/>
                    <a:pt x="868" y="184"/>
                    <a:pt x="868" y="184"/>
                  </a:cubicBezTo>
                  <a:cubicBezTo>
                    <a:pt x="884" y="167"/>
                    <a:pt x="884" y="167"/>
                    <a:pt x="884" y="167"/>
                  </a:cubicBezTo>
                  <a:cubicBezTo>
                    <a:pt x="886" y="168"/>
                    <a:pt x="888" y="170"/>
                    <a:pt x="890" y="172"/>
                  </a:cubicBezTo>
                  <a:cubicBezTo>
                    <a:pt x="874" y="190"/>
                    <a:pt x="874" y="190"/>
                    <a:pt x="874" y="190"/>
                  </a:cubicBezTo>
                  <a:cubicBezTo>
                    <a:pt x="877" y="192"/>
                    <a:pt x="877" y="192"/>
                    <a:pt x="877" y="192"/>
                  </a:cubicBezTo>
                  <a:cubicBezTo>
                    <a:pt x="893" y="175"/>
                    <a:pt x="893" y="175"/>
                    <a:pt x="893" y="175"/>
                  </a:cubicBezTo>
                  <a:cubicBezTo>
                    <a:pt x="895" y="177"/>
                    <a:pt x="897" y="179"/>
                    <a:pt x="899" y="181"/>
                  </a:cubicBezTo>
                  <a:cubicBezTo>
                    <a:pt x="883" y="198"/>
                    <a:pt x="883" y="198"/>
                    <a:pt x="883" y="198"/>
                  </a:cubicBezTo>
                  <a:cubicBezTo>
                    <a:pt x="886" y="201"/>
                    <a:pt x="886" y="201"/>
                    <a:pt x="886" y="201"/>
                  </a:cubicBezTo>
                  <a:cubicBezTo>
                    <a:pt x="902" y="184"/>
                    <a:pt x="902" y="184"/>
                    <a:pt x="902" y="184"/>
                  </a:cubicBezTo>
                  <a:cubicBezTo>
                    <a:pt x="904" y="186"/>
                    <a:pt x="906" y="188"/>
                    <a:pt x="908" y="190"/>
                  </a:cubicBezTo>
                  <a:cubicBezTo>
                    <a:pt x="892" y="206"/>
                    <a:pt x="892" y="206"/>
                    <a:pt x="892" y="206"/>
                  </a:cubicBezTo>
                  <a:cubicBezTo>
                    <a:pt x="894" y="209"/>
                    <a:pt x="894" y="209"/>
                    <a:pt x="894" y="209"/>
                  </a:cubicBezTo>
                  <a:cubicBezTo>
                    <a:pt x="911" y="193"/>
                    <a:pt x="911" y="193"/>
                    <a:pt x="911" y="193"/>
                  </a:cubicBezTo>
                  <a:cubicBezTo>
                    <a:pt x="913" y="195"/>
                    <a:pt x="915" y="197"/>
                    <a:pt x="917" y="199"/>
                  </a:cubicBezTo>
                  <a:cubicBezTo>
                    <a:pt x="900" y="215"/>
                    <a:pt x="900" y="215"/>
                    <a:pt x="900" y="215"/>
                  </a:cubicBezTo>
                  <a:cubicBezTo>
                    <a:pt x="903" y="218"/>
                    <a:pt x="903" y="218"/>
                    <a:pt x="903" y="218"/>
                  </a:cubicBezTo>
                  <a:cubicBezTo>
                    <a:pt x="920" y="202"/>
                    <a:pt x="920" y="202"/>
                    <a:pt x="920" y="202"/>
                  </a:cubicBezTo>
                  <a:cubicBezTo>
                    <a:pt x="922" y="204"/>
                    <a:pt x="924" y="206"/>
                    <a:pt x="926" y="208"/>
                  </a:cubicBezTo>
                  <a:cubicBezTo>
                    <a:pt x="908" y="224"/>
                    <a:pt x="908" y="224"/>
                    <a:pt x="908" y="224"/>
                  </a:cubicBezTo>
                  <a:cubicBezTo>
                    <a:pt x="911" y="227"/>
                    <a:pt x="911" y="227"/>
                    <a:pt x="911" y="227"/>
                  </a:cubicBezTo>
                  <a:cubicBezTo>
                    <a:pt x="929" y="211"/>
                    <a:pt x="929" y="211"/>
                    <a:pt x="929" y="211"/>
                  </a:cubicBezTo>
                  <a:cubicBezTo>
                    <a:pt x="931" y="213"/>
                    <a:pt x="932" y="215"/>
                    <a:pt x="934" y="218"/>
                  </a:cubicBezTo>
                  <a:cubicBezTo>
                    <a:pt x="917" y="233"/>
                    <a:pt x="917" y="233"/>
                    <a:pt x="917" y="233"/>
                  </a:cubicBezTo>
                  <a:cubicBezTo>
                    <a:pt x="919" y="236"/>
                    <a:pt x="919" y="236"/>
                    <a:pt x="919" y="236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39" y="223"/>
                    <a:pt x="941" y="225"/>
                    <a:pt x="943" y="227"/>
                  </a:cubicBezTo>
                  <a:cubicBezTo>
                    <a:pt x="925" y="242"/>
                    <a:pt x="925" y="242"/>
                    <a:pt x="925" y="242"/>
                  </a:cubicBezTo>
                  <a:cubicBezTo>
                    <a:pt x="927" y="245"/>
                    <a:pt x="927" y="245"/>
                    <a:pt x="927" y="245"/>
                  </a:cubicBezTo>
                  <a:cubicBezTo>
                    <a:pt x="945" y="230"/>
                    <a:pt x="945" y="230"/>
                    <a:pt x="945" y="230"/>
                  </a:cubicBezTo>
                  <a:cubicBezTo>
                    <a:pt x="947" y="233"/>
                    <a:pt x="949" y="235"/>
                    <a:pt x="951" y="237"/>
                  </a:cubicBezTo>
                  <a:cubicBezTo>
                    <a:pt x="933" y="252"/>
                    <a:pt x="933" y="252"/>
                    <a:pt x="933" y="252"/>
                  </a:cubicBezTo>
                  <a:cubicBezTo>
                    <a:pt x="935" y="255"/>
                    <a:pt x="935" y="255"/>
                    <a:pt x="935" y="255"/>
                  </a:cubicBezTo>
                  <a:cubicBezTo>
                    <a:pt x="953" y="240"/>
                    <a:pt x="953" y="240"/>
                    <a:pt x="953" y="240"/>
                  </a:cubicBezTo>
                  <a:cubicBezTo>
                    <a:pt x="955" y="242"/>
                    <a:pt x="957" y="245"/>
                    <a:pt x="959" y="247"/>
                  </a:cubicBezTo>
                  <a:cubicBezTo>
                    <a:pt x="940" y="261"/>
                    <a:pt x="940" y="261"/>
                    <a:pt x="940" y="261"/>
                  </a:cubicBezTo>
                  <a:cubicBezTo>
                    <a:pt x="943" y="265"/>
                    <a:pt x="943" y="265"/>
                    <a:pt x="943" y="265"/>
                  </a:cubicBezTo>
                  <a:cubicBezTo>
                    <a:pt x="961" y="250"/>
                    <a:pt x="961" y="250"/>
                    <a:pt x="961" y="250"/>
                  </a:cubicBezTo>
                  <a:cubicBezTo>
                    <a:pt x="963" y="252"/>
                    <a:pt x="965" y="255"/>
                    <a:pt x="966" y="257"/>
                  </a:cubicBezTo>
                  <a:cubicBezTo>
                    <a:pt x="948" y="271"/>
                    <a:pt x="948" y="271"/>
                    <a:pt x="948" y="271"/>
                  </a:cubicBezTo>
                  <a:cubicBezTo>
                    <a:pt x="950" y="274"/>
                    <a:pt x="950" y="274"/>
                    <a:pt x="950" y="274"/>
                  </a:cubicBezTo>
                  <a:cubicBezTo>
                    <a:pt x="969" y="260"/>
                    <a:pt x="969" y="260"/>
                    <a:pt x="969" y="260"/>
                  </a:cubicBezTo>
                  <a:cubicBezTo>
                    <a:pt x="970" y="263"/>
                    <a:pt x="972" y="265"/>
                    <a:pt x="974" y="267"/>
                  </a:cubicBezTo>
                  <a:cubicBezTo>
                    <a:pt x="955" y="281"/>
                    <a:pt x="955" y="281"/>
                    <a:pt x="955" y="281"/>
                  </a:cubicBezTo>
                  <a:cubicBezTo>
                    <a:pt x="957" y="284"/>
                    <a:pt x="957" y="284"/>
                    <a:pt x="957" y="284"/>
                  </a:cubicBezTo>
                  <a:cubicBezTo>
                    <a:pt x="976" y="271"/>
                    <a:pt x="976" y="271"/>
                    <a:pt x="976" y="271"/>
                  </a:cubicBezTo>
                  <a:cubicBezTo>
                    <a:pt x="978" y="273"/>
                    <a:pt x="979" y="275"/>
                    <a:pt x="981" y="278"/>
                  </a:cubicBezTo>
                  <a:cubicBezTo>
                    <a:pt x="962" y="291"/>
                    <a:pt x="962" y="291"/>
                    <a:pt x="962" y="291"/>
                  </a:cubicBezTo>
                  <a:cubicBezTo>
                    <a:pt x="964" y="294"/>
                    <a:pt x="964" y="294"/>
                    <a:pt x="964" y="294"/>
                  </a:cubicBezTo>
                  <a:cubicBezTo>
                    <a:pt x="983" y="281"/>
                    <a:pt x="983" y="281"/>
                    <a:pt x="983" y="281"/>
                  </a:cubicBezTo>
                  <a:cubicBezTo>
                    <a:pt x="985" y="283"/>
                    <a:pt x="987" y="286"/>
                    <a:pt x="988" y="288"/>
                  </a:cubicBezTo>
                  <a:cubicBezTo>
                    <a:pt x="969" y="301"/>
                    <a:pt x="969" y="301"/>
                    <a:pt x="969" y="301"/>
                  </a:cubicBezTo>
                  <a:cubicBezTo>
                    <a:pt x="971" y="304"/>
                    <a:pt x="971" y="304"/>
                    <a:pt x="971" y="304"/>
                  </a:cubicBezTo>
                  <a:cubicBezTo>
                    <a:pt x="990" y="292"/>
                    <a:pt x="990" y="292"/>
                    <a:pt x="990" y="292"/>
                  </a:cubicBezTo>
                  <a:cubicBezTo>
                    <a:pt x="992" y="294"/>
                    <a:pt x="993" y="296"/>
                    <a:pt x="995" y="299"/>
                  </a:cubicBezTo>
                  <a:cubicBezTo>
                    <a:pt x="975" y="311"/>
                    <a:pt x="975" y="311"/>
                    <a:pt x="975" y="311"/>
                  </a:cubicBezTo>
                  <a:cubicBezTo>
                    <a:pt x="977" y="315"/>
                    <a:pt x="977" y="315"/>
                    <a:pt x="977" y="315"/>
                  </a:cubicBezTo>
                  <a:cubicBezTo>
                    <a:pt x="997" y="302"/>
                    <a:pt x="997" y="302"/>
                    <a:pt x="997" y="302"/>
                  </a:cubicBezTo>
                  <a:cubicBezTo>
                    <a:pt x="999" y="305"/>
                    <a:pt x="1000" y="307"/>
                    <a:pt x="1001" y="310"/>
                  </a:cubicBezTo>
                  <a:cubicBezTo>
                    <a:pt x="982" y="322"/>
                    <a:pt x="982" y="322"/>
                    <a:pt x="982" y="322"/>
                  </a:cubicBezTo>
                  <a:cubicBezTo>
                    <a:pt x="984" y="325"/>
                    <a:pt x="984" y="325"/>
                    <a:pt x="984" y="325"/>
                  </a:cubicBezTo>
                  <a:cubicBezTo>
                    <a:pt x="1004" y="313"/>
                    <a:pt x="1004" y="313"/>
                    <a:pt x="1004" y="313"/>
                  </a:cubicBezTo>
                  <a:cubicBezTo>
                    <a:pt x="1005" y="316"/>
                    <a:pt x="1006" y="318"/>
                    <a:pt x="1008" y="320"/>
                  </a:cubicBezTo>
                  <a:cubicBezTo>
                    <a:pt x="988" y="332"/>
                    <a:pt x="988" y="332"/>
                    <a:pt x="988" y="332"/>
                  </a:cubicBezTo>
                  <a:cubicBezTo>
                    <a:pt x="990" y="336"/>
                    <a:pt x="990" y="336"/>
                    <a:pt x="990" y="336"/>
                  </a:cubicBezTo>
                  <a:cubicBezTo>
                    <a:pt x="1010" y="324"/>
                    <a:pt x="1010" y="324"/>
                    <a:pt x="1010" y="324"/>
                  </a:cubicBezTo>
                  <a:cubicBezTo>
                    <a:pt x="1011" y="327"/>
                    <a:pt x="1013" y="329"/>
                    <a:pt x="1014" y="332"/>
                  </a:cubicBezTo>
                  <a:cubicBezTo>
                    <a:pt x="994" y="343"/>
                    <a:pt x="994" y="343"/>
                    <a:pt x="994" y="343"/>
                  </a:cubicBezTo>
                  <a:cubicBezTo>
                    <a:pt x="996" y="346"/>
                    <a:pt x="996" y="346"/>
                    <a:pt x="996" y="346"/>
                  </a:cubicBezTo>
                  <a:cubicBezTo>
                    <a:pt x="1016" y="335"/>
                    <a:pt x="1016" y="335"/>
                    <a:pt x="1016" y="335"/>
                  </a:cubicBezTo>
                  <a:cubicBezTo>
                    <a:pt x="1017" y="338"/>
                    <a:pt x="1019" y="340"/>
                    <a:pt x="1020" y="343"/>
                  </a:cubicBezTo>
                  <a:cubicBezTo>
                    <a:pt x="1000" y="353"/>
                    <a:pt x="1000" y="353"/>
                    <a:pt x="1000" y="353"/>
                  </a:cubicBezTo>
                  <a:cubicBezTo>
                    <a:pt x="1000" y="355"/>
                    <a:pt x="1001" y="356"/>
                    <a:pt x="1001" y="357"/>
                  </a:cubicBezTo>
                  <a:cubicBezTo>
                    <a:pt x="1022" y="346"/>
                    <a:pt x="1022" y="346"/>
                    <a:pt x="1022" y="346"/>
                  </a:cubicBezTo>
                  <a:cubicBezTo>
                    <a:pt x="1023" y="349"/>
                    <a:pt x="1024" y="351"/>
                    <a:pt x="1026" y="354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7" y="368"/>
                    <a:pt x="1007" y="368"/>
                    <a:pt x="1007" y="368"/>
                  </a:cubicBezTo>
                  <a:cubicBezTo>
                    <a:pt x="1028" y="358"/>
                    <a:pt x="1028" y="358"/>
                    <a:pt x="1028" y="358"/>
                  </a:cubicBezTo>
                  <a:cubicBezTo>
                    <a:pt x="1029" y="360"/>
                    <a:pt x="1030" y="363"/>
                    <a:pt x="1031" y="365"/>
                  </a:cubicBezTo>
                  <a:cubicBezTo>
                    <a:pt x="1010" y="375"/>
                    <a:pt x="1010" y="375"/>
                    <a:pt x="1010" y="375"/>
                  </a:cubicBezTo>
                  <a:cubicBezTo>
                    <a:pt x="1012" y="379"/>
                    <a:pt x="1012" y="379"/>
                    <a:pt x="1012" y="379"/>
                  </a:cubicBezTo>
                  <a:cubicBezTo>
                    <a:pt x="1033" y="369"/>
                    <a:pt x="1033" y="369"/>
                    <a:pt x="1033" y="369"/>
                  </a:cubicBezTo>
                  <a:cubicBezTo>
                    <a:pt x="1034" y="372"/>
                    <a:pt x="1035" y="374"/>
                    <a:pt x="1036" y="377"/>
                  </a:cubicBezTo>
                  <a:cubicBezTo>
                    <a:pt x="1016" y="386"/>
                    <a:pt x="1016" y="386"/>
                    <a:pt x="1016" y="386"/>
                  </a:cubicBezTo>
                  <a:cubicBezTo>
                    <a:pt x="1017" y="390"/>
                    <a:pt x="1017" y="390"/>
                    <a:pt x="1017" y="390"/>
                  </a:cubicBezTo>
                  <a:cubicBezTo>
                    <a:pt x="1038" y="381"/>
                    <a:pt x="1038" y="381"/>
                    <a:pt x="1038" y="381"/>
                  </a:cubicBezTo>
                  <a:cubicBezTo>
                    <a:pt x="1039" y="383"/>
                    <a:pt x="1040" y="386"/>
                    <a:pt x="1041" y="389"/>
                  </a:cubicBezTo>
                  <a:cubicBezTo>
                    <a:pt x="1020" y="397"/>
                    <a:pt x="1020" y="397"/>
                    <a:pt x="1020" y="397"/>
                  </a:cubicBezTo>
                  <a:cubicBezTo>
                    <a:pt x="1022" y="401"/>
                    <a:pt x="1022" y="401"/>
                    <a:pt x="1022" y="401"/>
                  </a:cubicBezTo>
                  <a:cubicBezTo>
                    <a:pt x="1043" y="392"/>
                    <a:pt x="1043" y="392"/>
                    <a:pt x="1043" y="392"/>
                  </a:cubicBezTo>
                  <a:cubicBezTo>
                    <a:pt x="1044" y="395"/>
                    <a:pt x="1045" y="398"/>
                    <a:pt x="1046" y="400"/>
                  </a:cubicBezTo>
                  <a:cubicBezTo>
                    <a:pt x="1025" y="409"/>
                    <a:pt x="1025" y="409"/>
                    <a:pt x="1025" y="409"/>
                  </a:cubicBezTo>
                  <a:cubicBezTo>
                    <a:pt x="1027" y="412"/>
                    <a:pt x="1027" y="412"/>
                    <a:pt x="1027" y="412"/>
                  </a:cubicBezTo>
                  <a:cubicBezTo>
                    <a:pt x="1048" y="404"/>
                    <a:pt x="1048" y="404"/>
                    <a:pt x="1048" y="404"/>
                  </a:cubicBezTo>
                  <a:cubicBezTo>
                    <a:pt x="1049" y="407"/>
                    <a:pt x="1050" y="409"/>
                    <a:pt x="1051" y="412"/>
                  </a:cubicBezTo>
                  <a:cubicBezTo>
                    <a:pt x="1029" y="420"/>
                    <a:pt x="1029" y="420"/>
                    <a:pt x="1029" y="420"/>
                  </a:cubicBezTo>
                  <a:cubicBezTo>
                    <a:pt x="1031" y="424"/>
                    <a:pt x="1031" y="424"/>
                    <a:pt x="1031" y="424"/>
                  </a:cubicBezTo>
                  <a:cubicBezTo>
                    <a:pt x="1052" y="416"/>
                    <a:pt x="1052" y="416"/>
                    <a:pt x="1052" y="416"/>
                  </a:cubicBezTo>
                  <a:cubicBezTo>
                    <a:pt x="1053" y="419"/>
                    <a:pt x="1054" y="421"/>
                    <a:pt x="1055" y="424"/>
                  </a:cubicBezTo>
                  <a:cubicBezTo>
                    <a:pt x="1034" y="431"/>
                    <a:pt x="1034" y="431"/>
                    <a:pt x="1034" y="431"/>
                  </a:cubicBezTo>
                  <a:cubicBezTo>
                    <a:pt x="1035" y="435"/>
                    <a:pt x="1035" y="435"/>
                    <a:pt x="1035" y="435"/>
                  </a:cubicBezTo>
                  <a:cubicBezTo>
                    <a:pt x="1056" y="428"/>
                    <a:pt x="1056" y="428"/>
                    <a:pt x="1056" y="428"/>
                  </a:cubicBezTo>
                  <a:cubicBezTo>
                    <a:pt x="1063" y="448"/>
                    <a:pt x="1069" y="469"/>
                    <a:pt x="1074" y="491"/>
                  </a:cubicBezTo>
                  <a:cubicBezTo>
                    <a:pt x="1018" y="561"/>
                    <a:pt x="1018" y="561"/>
                    <a:pt x="1018" y="561"/>
                  </a:cubicBezTo>
                  <a:cubicBezTo>
                    <a:pt x="1025" y="566"/>
                    <a:pt x="1025" y="566"/>
                    <a:pt x="1025" y="566"/>
                  </a:cubicBezTo>
                  <a:cubicBezTo>
                    <a:pt x="1083" y="493"/>
                    <a:pt x="1083" y="493"/>
                    <a:pt x="1083" y="493"/>
                  </a:cubicBezTo>
                  <a:lnTo>
                    <a:pt x="1083" y="49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075" name="Freeform 83"/>
          <p:cNvSpPr>
            <a:spLocks noEditPoints="1"/>
          </p:cNvSpPr>
          <p:nvPr/>
        </p:nvSpPr>
        <p:spPr bwMode="auto">
          <a:xfrm>
            <a:off x="11268076" y="1246188"/>
            <a:ext cx="3846513" cy="3895725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112" name="组合 2111"/>
          <p:cNvGrpSpPr/>
          <p:nvPr/>
        </p:nvGrpSpPr>
        <p:grpSpPr>
          <a:xfrm>
            <a:off x="11098213" y="1098550"/>
            <a:ext cx="4189413" cy="4189413"/>
            <a:chOff x="11098213" y="1098550"/>
            <a:chExt cx="4189413" cy="4189413"/>
          </a:xfrm>
        </p:grpSpPr>
        <p:sp>
          <p:nvSpPr>
            <p:cNvPr id="2076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7" name="Freeform 85"/>
            <p:cNvSpPr/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116" name="椭圆 2115"/>
          <p:cNvSpPr/>
          <p:nvPr/>
        </p:nvSpPr>
        <p:spPr>
          <a:xfrm>
            <a:off x="12952727" y="2830543"/>
            <a:ext cx="374943" cy="374943"/>
          </a:xfrm>
          <a:prstGeom prst="ellipse">
            <a:avLst/>
          </a:prstGeom>
          <a:solidFill>
            <a:schemeClr val="accent6"/>
          </a:solidFill>
          <a:ln w="12700" cap="flat">
            <a:noFill/>
            <a:miter lim="400000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25400" dir="5400000" rotWithShape="0">
              <a:srgbClr val="000000">
                <a:alpha val="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28" name="Freeform 94"/>
          <p:cNvSpPr/>
          <p:nvPr/>
        </p:nvSpPr>
        <p:spPr bwMode="auto">
          <a:xfrm>
            <a:off x="1898402" y="3513639"/>
            <a:ext cx="280988" cy="280988"/>
          </a:xfrm>
          <a:custGeom>
            <a:avLst/>
            <a:gdLst>
              <a:gd name="T0" fmla="*/ 0 w 177"/>
              <a:gd name="T1" fmla="*/ 0 h 177"/>
              <a:gd name="T2" fmla="*/ 0 w 177"/>
              <a:gd name="T3" fmla="*/ 177 h 177"/>
              <a:gd name="T4" fmla="*/ 177 w 177"/>
              <a:gd name="T5" fmla="*/ 0 h 177"/>
              <a:gd name="T6" fmla="*/ 0 w 177"/>
              <a:gd name="T7" fmla="*/ 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7" h="177">
                <a:moveTo>
                  <a:pt x="0" y="0"/>
                </a:moveTo>
                <a:lnTo>
                  <a:pt x="0" y="177"/>
                </a:lnTo>
                <a:lnTo>
                  <a:pt x="17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29" name="Freeform 95"/>
          <p:cNvSpPr/>
          <p:nvPr/>
        </p:nvSpPr>
        <p:spPr bwMode="auto">
          <a:xfrm>
            <a:off x="2104901" y="3586956"/>
            <a:ext cx="3182938" cy="176213"/>
          </a:xfrm>
          <a:custGeom>
            <a:avLst/>
            <a:gdLst>
              <a:gd name="T0" fmla="*/ 789 w 2005"/>
              <a:gd name="T1" fmla="*/ 95 h 111"/>
              <a:gd name="T2" fmla="*/ 950 w 2005"/>
              <a:gd name="T3" fmla="*/ 0 h 111"/>
              <a:gd name="T4" fmla="*/ 2005 w 2005"/>
              <a:gd name="T5" fmla="*/ 0 h 111"/>
              <a:gd name="T6" fmla="*/ 2005 w 2005"/>
              <a:gd name="T7" fmla="*/ 17 h 111"/>
              <a:gd name="T8" fmla="*/ 954 w 2005"/>
              <a:gd name="T9" fmla="*/ 17 h 111"/>
              <a:gd name="T10" fmla="*/ 794 w 2005"/>
              <a:gd name="T11" fmla="*/ 111 h 111"/>
              <a:gd name="T12" fmla="*/ 0 w 2005"/>
              <a:gd name="T13" fmla="*/ 111 h 111"/>
              <a:gd name="T14" fmla="*/ 0 w 2005"/>
              <a:gd name="T15" fmla="*/ 95 h 111"/>
              <a:gd name="T16" fmla="*/ 789 w 2005"/>
              <a:gd name="T17" fmla="*/ 95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05" h="111">
                <a:moveTo>
                  <a:pt x="789" y="95"/>
                </a:moveTo>
                <a:lnTo>
                  <a:pt x="950" y="0"/>
                </a:lnTo>
                <a:lnTo>
                  <a:pt x="2005" y="0"/>
                </a:lnTo>
                <a:lnTo>
                  <a:pt x="2005" y="17"/>
                </a:lnTo>
                <a:lnTo>
                  <a:pt x="954" y="17"/>
                </a:lnTo>
                <a:lnTo>
                  <a:pt x="794" y="111"/>
                </a:lnTo>
                <a:lnTo>
                  <a:pt x="0" y="111"/>
                </a:lnTo>
                <a:lnTo>
                  <a:pt x="0" y="95"/>
                </a:lnTo>
                <a:lnTo>
                  <a:pt x="789" y="95"/>
                </a:lnTo>
                <a:close/>
              </a:path>
            </a:pathLst>
          </a:custGeom>
          <a:solidFill>
            <a:schemeClr val="accent2">
              <a:lumMod val="75000"/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2131" name="直接连接符 2130"/>
          <p:cNvCxnSpPr/>
          <p:nvPr/>
        </p:nvCxnSpPr>
        <p:spPr>
          <a:xfrm>
            <a:off x="1799771" y="2849668"/>
            <a:ext cx="0" cy="5481532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4" name="直接连接符 133"/>
          <p:cNvCxnSpPr/>
          <p:nvPr/>
        </p:nvCxnSpPr>
        <p:spPr>
          <a:xfrm flipH="1">
            <a:off x="1371600" y="6381032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9" name="直接连接符 138"/>
          <p:cNvCxnSpPr/>
          <p:nvPr/>
        </p:nvCxnSpPr>
        <p:spPr>
          <a:xfrm flipH="1">
            <a:off x="1371600" y="6936121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1" name="直接连接符 140"/>
          <p:cNvCxnSpPr/>
          <p:nvPr/>
        </p:nvCxnSpPr>
        <p:spPr>
          <a:xfrm flipH="1">
            <a:off x="1371600" y="7959522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33" name="椭圆 2132"/>
          <p:cNvSpPr/>
          <p:nvPr/>
        </p:nvSpPr>
        <p:spPr bwMode="auto">
          <a:xfrm>
            <a:off x="1719205" y="6300467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143" name="椭圆 142"/>
          <p:cNvSpPr/>
          <p:nvPr/>
        </p:nvSpPr>
        <p:spPr bwMode="auto">
          <a:xfrm>
            <a:off x="1719205" y="6876926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144" name="椭圆 143"/>
          <p:cNvSpPr/>
          <p:nvPr/>
        </p:nvSpPr>
        <p:spPr bwMode="auto">
          <a:xfrm>
            <a:off x="1719205" y="7859785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grpSp>
        <p:nvGrpSpPr>
          <p:cNvPr id="148" name="组合 147"/>
          <p:cNvGrpSpPr/>
          <p:nvPr/>
        </p:nvGrpSpPr>
        <p:grpSpPr>
          <a:xfrm>
            <a:off x="-279565" y="-2584719"/>
            <a:ext cx="3957481" cy="3961996"/>
            <a:chOff x="11799888" y="1800225"/>
            <a:chExt cx="2782888" cy="2786063"/>
          </a:xfrm>
          <a:solidFill>
            <a:schemeClr val="accent5">
              <a:alpha val="12000"/>
            </a:schemeClr>
          </a:solidFill>
        </p:grpSpPr>
        <p:sp>
          <p:nvSpPr>
            <p:cNvPr id="149" name="Freeform 77"/>
            <p:cNvSpPr/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78"/>
            <p:cNvSpPr/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79"/>
            <p:cNvSpPr/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-1383506" y="-3965209"/>
            <a:ext cx="6165362" cy="6722977"/>
            <a:chOff x="11166476" y="825500"/>
            <a:chExt cx="4335463" cy="4727576"/>
          </a:xfrm>
          <a:solidFill>
            <a:schemeClr val="accent5">
              <a:alpha val="12000"/>
            </a:schemeClr>
          </a:solidFill>
        </p:grpSpPr>
        <p:sp>
          <p:nvSpPr>
            <p:cNvPr id="154" name="Freeform 81"/>
            <p:cNvSpPr/>
            <p:nvPr/>
          </p:nvSpPr>
          <p:spPr bwMode="auto">
            <a:xfrm>
              <a:off x="11166476" y="3963988"/>
              <a:ext cx="2860675" cy="1589088"/>
            </a:xfrm>
            <a:custGeom>
              <a:avLst/>
              <a:gdLst>
                <a:gd name="T0" fmla="*/ 540 w 763"/>
                <a:gd name="T1" fmla="*/ 416 h 424"/>
                <a:gd name="T2" fmla="*/ 493 w 763"/>
                <a:gd name="T3" fmla="*/ 393 h 424"/>
                <a:gd name="T4" fmla="*/ 487 w 763"/>
                <a:gd name="T5" fmla="*/ 414 h 424"/>
                <a:gd name="T6" fmla="*/ 481 w 763"/>
                <a:gd name="T7" fmla="*/ 392 h 424"/>
                <a:gd name="T8" fmla="*/ 475 w 763"/>
                <a:gd name="T9" fmla="*/ 413 h 424"/>
                <a:gd name="T10" fmla="*/ 469 w 763"/>
                <a:gd name="T11" fmla="*/ 391 h 424"/>
                <a:gd name="T12" fmla="*/ 462 w 763"/>
                <a:gd name="T13" fmla="*/ 411 h 424"/>
                <a:gd name="T14" fmla="*/ 457 w 763"/>
                <a:gd name="T15" fmla="*/ 389 h 424"/>
                <a:gd name="T16" fmla="*/ 450 w 763"/>
                <a:gd name="T17" fmla="*/ 410 h 424"/>
                <a:gd name="T18" fmla="*/ 445 w 763"/>
                <a:gd name="T19" fmla="*/ 387 h 424"/>
                <a:gd name="T20" fmla="*/ 437 w 763"/>
                <a:gd name="T21" fmla="*/ 408 h 424"/>
                <a:gd name="T22" fmla="*/ 433 w 763"/>
                <a:gd name="T23" fmla="*/ 385 h 424"/>
                <a:gd name="T24" fmla="*/ 425 w 763"/>
                <a:gd name="T25" fmla="*/ 405 h 424"/>
                <a:gd name="T26" fmla="*/ 421 w 763"/>
                <a:gd name="T27" fmla="*/ 383 h 424"/>
                <a:gd name="T28" fmla="*/ 412 w 763"/>
                <a:gd name="T29" fmla="*/ 403 h 424"/>
                <a:gd name="T30" fmla="*/ 409 w 763"/>
                <a:gd name="T31" fmla="*/ 380 h 424"/>
                <a:gd name="T32" fmla="*/ 400 w 763"/>
                <a:gd name="T33" fmla="*/ 400 h 424"/>
                <a:gd name="T34" fmla="*/ 397 w 763"/>
                <a:gd name="T35" fmla="*/ 378 h 424"/>
                <a:gd name="T36" fmla="*/ 388 w 763"/>
                <a:gd name="T37" fmla="*/ 397 h 424"/>
                <a:gd name="T38" fmla="*/ 385 w 763"/>
                <a:gd name="T39" fmla="*/ 375 h 424"/>
                <a:gd name="T40" fmla="*/ 375 w 763"/>
                <a:gd name="T41" fmla="*/ 394 h 424"/>
                <a:gd name="T42" fmla="*/ 373 w 763"/>
                <a:gd name="T43" fmla="*/ 371 h 424"/>
                <a:gd name="T44" fmla="*/ 363 w 763"/>
                <a:gd name="T45" fmla="*/ 391 h 424"/>
                <a:gd name="T46" fmla="*/ 361 w 763"/>
                <a:gd name="T47" fmla="*/ 368 h 424"/>
                <a:gd name="T48" fmla="*/ 351 w 763"/>
                <a:gd name="T49" fmla="*/ 387 h 424"/>
                <a:gd name="T50" fmla="*/ 350 w 763"/>
                <a:gd name="T51" fmla="*/ 364 h 424"/>
                <a:gd name="T52" fmla="*/ 339 w 763"/>
                <a:gd name="T53" fmla="*/ 383 h 424"/>
                <a:gd name="T54" fmla="*/ 338 w 763"/>
                <a:gd name="T55" fmla="*/ 360 h 424"/>
                <a:gd name="T56" fmla="*/ 327 w 763"/>
                <a:gd name="T57" fmla="*/ 379 h 424"/>
                <a:gd name="T58" fmla="*/ 327 w 763"/>
                <a:gd name="T59" fmla="*/ 356 h 424"/>
                <a:gd name="T60" fmla="*/ 315 w 763"/>
                <a:gd name="T61" fmla="*/ 375 h 424"/>
                <a:gd name="T62" fmla="*/ 316 w 763"/>
                <a:gd name="T63" fmla="*/ 351 h 424"/>
                <a:gd name="T64" fmla="*/ 304 w 763"/>
                <a:gd name="T65" fmla="*/ 370 h 424"/>
                <a:gd name="T66" fmla="*/ 304 w 763"/>
                <a:gd name="T67" fmla="*/ 347 h 424"/>
                <a:gd name="T68" fmla="*/ 292 w 763"/>
                <a:gd name="T69" fmla="*/ 365 h 424"/>
                <a:gd name="T70" fmla="*/ 293 w 763"/>
                <a:gd name="T71" fmla="*/ 342 h 424"/>
                <a:gd name="T72" fmla="*/ 280 w 763"/>
                <a:gd name="T73" fmla="*/ 360 h 424"/>
                <a:gd name="T74" fmla="*/ 282 w 763"/>
                <a:gd name="T75" fmla="*/ 337 h 424"/>
                <a:gd name="T76" fmla="*/ 269 w 763"/>
                <a:gd name="T77" fmla="*/ 355 h 424"/>
                <a:gd name="T78" fmla="*/ 271 w 763"/>
                <a:gd name="T79" fmla="*/ 331 h 424"/>
                <a:gd name="T80" fmla="*/ 258 w 763"/>
                <a:gd name="T81" fmla="*/ 349 h 424"/>
                <a:gd name="T82" fmla="*/ 260 w 763"/>
                <a:gd name="T83" fmla="*/ 326 h 424"/>
                <a:gd name="T84" fmla="*/ 246 w 763"/>
                <a:gd name="T85" fmla="*/ 343 h 424"/>
                <a:gd name="T86" fmla="*/ 250 w 763"/>
                <a:gd name="T87" fmla="*/ 320 h 424"/>
                <a:gd name="T88" fmla="*/ 235 w 763"/>
                <a:gd name="T89" fmla="*/ 337 h 424"/>
                <a:gd name="T90" fmla="*/ 239 w 763"/>
                <a:gd name="T91" fmla="*/ 314 h 424"/>
                <a:gd name="T92" fmla="*/ 224 w 763"/>
                <a:gd name="T93" fmla="*/ 331 h 424"/>
                <a:gd name="T94" fmla="*/ 228 w 763"/>
                <a:gd name="T95" fmla="*/ 308 h 424"/>
                <a:gd name="T96" fmla="*/ 214 w 763"/>
                <a:gd name="T97" fmla="*/ 324 h 424"/>
                <a:gd name="T98" fmla="*/ 218 w 763"/>
                <a:gd name="T99" fmla="*/ 301 h 424"/>
                <a:gd name="T100" fmla="*/ 203 w 763"/>
                <a:gd name="T101" fmla="*/ 317 h 424"/>
                <a:gd name="T102" fmla="*/ 208 w 763"/>
                <a:gd name="T103" fmla="*/ 295 h 424"/>
                <a:gd name="T104" fmla="*/ 192 w 763"/>
                <a:gd name="T105" fmla="*/ 310 h 424"/>
                <a:gd name="T106" fmla="*/ 198 w 763"/>
                <a:gd name="T107" fmla="*/ 288 h 424"/>
                <a:gd name="T108" fmla="*/ 182 w 763"/>
                <a:gd name="T109" fmla="*/ 303 h 424"/>
                <a:gd name="T110" fmla="*/ 188 w 763"/>
                <a:gd name="T111" fmla="*/ 281 h 424"/>
                <a:gd name="T112" fmla="*/ 172 w 763"/>
                <a:gd name="T113" fmla="*/ 296 h 424"/>
                <a:gd name="T114" fmla="*/ 25 w 763"/>
                <a:gd name="T115" fmla="*/ 1 h 424"/>
                <a:gd name="T116" fmla="*/ 0 w 763"/>
                <a:gd name="T117" fmla="*/ 119 h 424"/>
                <a:gd name="T118" fmla="*/ 226 w 763"/>
                <a:gd name="T119" fmla="*/ 341 h 424"/>
                <a:gd name="T120" fmla="*/ 663 w 763"/>
                <a:gd name="T121" fmla="*/ 412 h 424"/>
                <a:gd name="T122" fmla="*/ 763 w 763"/>
                <a:gd name="T123" fmla="*/ 311 h 424"/>
                <a:gd name="T124" fmla="*/ 660 w 763"/>
                <a:gd name="T125" fmla="*/ 405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3" h="424">
                  <a:moveTo>
                    <a:pt x="660" y="405"/>
                  </a:moveTo>
                  <a:cubicBezTo>
                    <a:pt x="621" y="412"/>
                    <a:pt x="581" y="416"/>
                    <a:pt x="540" y="416"/>
                  </a:cubicBezTo>
                  <a:cubicBezTo>
                    <a:pt x="524" y="416"/>
                    <a:pt x="507" y="415"/>
                    <a:pt x="491" y="414"/>
                  </a:cubicBezTo>
                  <a:cubicBezTo>
                    <a:pt x="493" y="393"/>
                    <a:pt x="493" y="393"/>
                    <a:pt x="493" y="393"/>
                  </a:cubicBezTo>
                  <a:cubicBezTo>
                    <a:pt x="489" y="393"/>
                    <a:pt x="489" y="393"/>
                    <a:pt x="489" y="393"/>
                  </a:cubicBezTo>
                  <a:cubicBezTo>
                    <a:pt x="487" y="414"/>
                    <a:pt x="487" y="414"/>
                    <a:pt x="487" y="414"/>
                  </a:cubicBezTo>
                  <a:cubicBezTo>
                    <a:pt x="484" y="414"/>
                    <a:pt x="482" y="413"/>
                    <a:pt x="479" y="413"/>
                  </a:cubicBezTo>
                  <a:cubicBezTo>
                    <a:pt x="481" y="392"/>
                    <a:pt x="481" y="392"/>
                    <a:pt x="481" y="392"/>
                  </a:cubicBezTo>
                  <a:cubicBezTo>
                    <a:pt x="477" y="392"/>
                    <a:pt x="477" y="392"/>
                    <a:pt x="477" y="392"/>
                  </a:cubicBezTo>
                  <a:cubicBezTo>
                    <a:pt x="475" y="413"/>
                    <a:pt x="475" y="413"/>
                    <a:pt x="475" y="413"/>
                  </a:cubicBezTo>
                  <a:cubicBezTo>
                    <a:pt x="472" y="412"/>
                    <a:pt x="469" y="412"/>
                    <a:pt x="466" y="412"/>
                  </a:cubicBezTo>
                  <a:cubicBezTo>
                    <a:pt x="469" y="391"/>
                    <a:pt x="469" y="391"/>
                    <a:pt x="469" y="391"/>
                  </a:cubicBezTo>
                  <a:cubicBezTo>
                    <a:pt x="465" y="390"/>
                    <a:pt x="465" y="390"/>
                    <a:pt x="465" y="390"/>
                  </a:cubicBezTo>
                  <a:cubicBezTo>
                    <a:pt x="462" y="411"/>
                    <a:pt x="462" y="411"/>
                    <a:pt x="462" y="411"/>
                  </a:cubicBezTo>
                  <a:cubicBezTo>
                    <a:pt x="459" y="411"/>
                    <a:pt x="456" y="411"/>
                    <a:pt x="454" y="410"/>
                  </a:cubicBezTo>
                  <a:cubicBezTo>
                    <a:pt x="457" y="389"/>
                    <a:pt x="457" y="389"/>
                    <a:pt x="457" y="389"/>
                  </a:cubicBezTo>
                  <a:cubicBezTo>
                    <a:pt x="453" y="389"/>
                    <a:pt x="453" y="389"/>
                    <a:pt x="453" y="389"/>
                  </a:cubicBezTo>
                  <a:cubicBezTo>
                    <a:pt x="450" y="410"/>
                    <a:pt x="450" y="410"/>
                    <a:pt x="450" y="410"/>
                  </a:cubicBezTo>
                  <a:cubicBezTo>
                    <a:pt x="447" y="409"/>
                    <a:pt x="444" y="409"/>
                    <a:pt x="441" y="408"/>
                  </a:cubicBezTo>
                  <a:cubicBezTo>
                    <a:pt x="445" y="387"/>
                    <a:pt x="445" y="387"/>
                    <a:pt x="445" y="387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37" y="408"/>
                    <a:pt x="437" y="408"/>
                    <a:pt x="437" y="408"/>
                  </a:cubicBezTo>
                  <a:cubicBezTo>
                    <a:pt x="434" y="407"/>
                    <a:pt x="431" y="407"/>
                    <a:pt x="429" y="406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28" y="385"/>
                    <a:pt x="428" y="385"/>
                    <a:pt x="428" y="385"/>
                  </a:cubicBezTo>
                  <a:cubicBezTo>
                    <a:pt x="425" y="405"/>
                    <a:pt x="425" y="405"/>
                    <a:pt x="425" y="405"/>
                  </a:cubicBezTo>
                  <a:cubicBezTo>
                    <a:pt x="422" y="405"/>
                    <a:pt x="419" y="404"/>
                    <a:pt x="416" y="404"/>
                  </a:cubicBezTo>
                  <a:cubicBezTo>
                    <a:pt x="421" y="383"/>
                    <a:pt x="421" y="383"/>
                    <a:pt x="421" y="383"/>
                  </a:cubicBezTo>
                  <a:cubicBezTo>
                    <a:pt x="416" y="382"/>
                    <a:pt x="416" y="382"/>
                    <a:pt x="416" y="382"/>
                  </a:cubicBezTo>
                  <a:cubicBezTo>
                    <a:pt x="412" y="403"/>
                    <a:pt x="412" y="403"/>
                    <a:pt x="412" y="403"/>
                  </a:cubicBezTo>
                  <a:cubicBezTo>
                    <a:pt x="409" y="402"/>
                    <a:pt x="407" y="402"/>
                    <a:pt x="404" y="401"/>
                  </a:cubicBezTo>
                  <a:cubicBezTo>
                    <a:pt x="409" y="380"/>
                    <a:pt x="409" y="380"/>
                    <a:pt x="409" y="380"/>
                  </a:cubicBezTo>
                  <a:cubicBezTo>
                    <a:pt x="405" y="380"/>
                    <a:pt x="405" y="380"/>
                    <a:pt x="405" y="380"/>
                  </a:cubicBezTo>
                  <a:cubicBezTo>
                    <a:pt x="400" y="400"/>
                    <a:pt x="400" y="400"/>
                    <a:pt x="400" y="400"/>
                  </a:cubicBezTo>
                  <a:cubicBezTo>
                    <a:pt x="397" y="400"/>
                    <a:pt x="394" y="399"/>
                    <a:pt x="392" y="398"/>
                  </a:cubicBezTo>
                  <a:cubicBezTo>
                    <a:pt x="397" y="378"/>
                    <a:pt x="397" y="378"/>
                    <a:pt x="397" y="378"/>
                  </a:cubicBezTo>
                  <a:cubicBezTo>
                    <a:pt x="393" y="377"/>
                    <a:pt x="393" y="377"/>
                    <a:pt x="393" y="377"/>
                  </a:cubicBezTo>
                  <a:cubicBezTo>
                    <a:pt x="388" y="397"/>
                    <a:pt x="388" y="397"/>
                    <a:pt x="388" y="397"/>
                  </a:cubicBezTo>
                  <a:cubicBezTo>
                    <a:pt x="385" y="397"/>
                    <a:pt x="382" y="396"/>
                    <a:pt x="379" y="395"/>
                  </a:cubicBezTo>
                  <a:cubicBezTo>
                    <a:pt x="385" y="375"/>
                    <a:pt x="385" y="375"/>
                    <a:pt x="385" y="375"/>
                  </a:cubicBezTo>
                  <a:cubicBezTo>
                    <a:pt x="381" y="374"/>
                    <a:pt x="381" y="374"/>
                    <a:pt x="381" y="374"/>
                  </a:cubicBezTo>
                  <a:cubicBezTo>
                    <a:pt x="375" y="394"/>
                    <a:pt x="375" y="394"/>
                    <a:pt x="375" y="394"/>
                  </a:cubicBezTo>
                  <a:cubicBezTo>
                    <a:pt x="373" y="394"/>
                    <a:pt x="370" y="393"/>
                    <a:pt x="367" y="392"/>
                  </a:cubicBezTo>
                  <a:cubicBezTo>
                    <a:pt x="373" y="371"/>
                    <a:pt x="373" y="371"/>
                    <a:pt x="373" y="371"/>
                  </a:cubicBezTo>
                  <a:cubicBezTo>
                    <a:pt x="369" y="370"/>
                    <a:pt x="369" y="370"/>
                    <a:pt x="369" y="370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0" y="390"/>
                    <a:pt x="358" y="389"/>
                    <a:pt x="355" y="38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58" y="367"/>
                    <a:pt x="358" y="367"/>
                    <a:pt x="358" y="367"/>
                  </a:cubicBezTo>
                  <a:cubicBezTo>
                    <a:pt x="351" y="387"/>
                    <a:pt x="351" y="387"/>
                    <a:pt x="351" y="387"/>
                  </a:cubicBezTo>
                  <a:cubicBezTo>
                    <a:pt x="348" y="386"/>
                    <a:pt x="346" y="385"/>
                    <a:pt x="343" y="385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46" y="363"/>
                    <a:pt x="346" y="363"/>
                    <a:pt x="346" y="363"/>
                  </a:cubicBezTo>
                  <a:cubicBezTo>
                    <a:pt x="339" y="383"/>
                    <a:pt x="339" y="383"/>
                    <a:pt x="339" y="383"/>
                  </a:cubicBezTo>
                  <a:cubicBezTo>
                    <a:pt x="336" y="382"/>
                    <a:pt x="334" y="381"/>
                    <a:pt x="331" y="380"/>
                  </a:cubicBezTo>
                  <a:cubicBezTo>
                    <a:pt x="338" y="360"/>
                    <a:pt x="338" y="360"/>
                    <a:pt x="338" y="360"/>
                  </a:cubicBezTo>
                  <a:cubicBezTo>
                    <a:pt x="334" y="359"/>
                    <a:pt x="334" y="359"/>
                    <a:pt x="334" y="359"/>
                  </a:cubicBezTo>
                  <a:cubicBezTo>
                    <a:pt x="327" y="379"/>
                    <a:pt x="327" y="379"/>
                    <a:pt x="327" y="379"/>
                  </a:cubicBezTo>
                  <a:cubicBezTo>
                    <a:pt x="324" y="378"/>
                    <a:pt x="322" y="377"/>
                    <a:pt x="319" y="376"/>
                  </a:cubicBezTo>
                  <a:cubicBezTo>
                    <a:pt x="327" y="356"/>
                    <a:pt x="327" y="356"/>
                    <a:pt x="327" y="356"/>
                  </a:cubicBezTo>
                  <a:cubicBezTo>
                    <a:pt x="323" y="354"/>
                    <a:pt x="323" y="354"/>
                    <a:pt x="323" y="354"/>
                  </a:cubicBezTo>
                  <a:cubicBezTo>
                    <a:pt x="315" y="375"/>
                    <a:pt x="315" y="375"/>
                    <a:pt x="315" y="375"/>
                  </a:cubicBezTo>
                  <a:cubicBezTo>
                    <a:pt x="313" y="374"/>
                    <a:pt x="310" y="373"/>
                    <a:pt x="307" y="372"/>
                  </a:cubicBezTo>
                  <a:cubicBezTo>
                    <a:pt x="316" y="351"/>
                    <a:pt x="316" y="351"/>
                    <a:pt x="316" y="351"/>
                  </a:cubicBezTo>
                  <a:cubicBezTo>
                    <a:pt x="312" y="350"/>
                    <a:pt x="312" y="350"/>
                    <a:pt x="312" y="350"/>
                  </a:cubicBezTo>
                  <a:cubicBezTo>
                    <a:pt x="304" y="370"/>
                    <a:pt x="304" y="370"/>
                    <a:pt x="304" y="370"/>
                  </a:cubicBezTo>
                  <a:cubicBezTo>
                    <a:pt x="301" y="369"/>
                    <a:pt x="298" y="368"/>
                    <a:pt x="296" y="367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1" y="345"/>
                    <a:pt x="301" y="345"/>
                    <a:pt x="301" y="345"/>
                  </a:cubicBezTo>
                  <a:cubicBezTo>
                    <a:pt x="292" y="365"/>
                    <a:pt x="292" y="365"/>
                    <a:pt x="292" y="365"/>
                  </a:cubicBezTo>
                  <a:cubicBezTo>
                    <a:pt x="289" y="364"/>
                    <a:pt x="287" y="363"/>
                    <a:pt x="284" y="362"/>
                  </a:cubicBezTo>
                  <a:cubicBezTo>
                    <a:pt x="293" y="342"/>
                    <a:pt x="293" y="342"/>
                    <a:pt x="293" y="342"/>
                  </a:cubicBezTo>
                  <a:cubicBezTo>
                    <a:pt x="289" y="340"/>
                    <a:pt x="289" y="340"/>
                    <a:pt x="289" y="340"/>
                  </a:cubicBezTo>
                  <a:cubicBezTo>
                    <a:pt x="280" y="360"/>
                    <a:pt x="280" y="360"/>
                    <a:pt x="280" y="360"/>
                  </a:cubicBezTo>
                  <a:cubicBezTo>
                    <a:pt x="278" y="359"/>
                    <a:pt x="275" y="358"/>
                    <a:pt x="273" y="356"/>
                  </a:cubicBezTo>
                  <a:cubicBezTo>
                    <a:pt x="282" y="337"/>
                    <a:pt x="282" y="337"/>
                    <a:pt x="282" y="337"/>
                  </a:cubicBezTo>
                  <a:cubicBezTo>
                    <a:pt x="278" y="335"/>
                    <a:pt x="278" y="335"/>
                    <a:pt x="278" y="335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66" y="353"/>
                    <a:pt x="264" y="352"/>
                    <a:pt x="261" y="351"/>
                  </a:cubicBezTo>
                  <a:cubicBezTo>
                    <a:pt x="271" y="331"/>
                    <a:pt x="271" y="331"/>
                    <a:pt x="271" y="331"/>
                  </a:cubicBezTo>
                  <a:cubicBezTo>
                    <a:pt x="267" y="330"/>
                    <a:pt x="267" y="330"/>
                    <a:pt x="267" y="330"/>
                  </a:cubicBezTo>
                  <a:cubicBezTo>
                    <a:pt x="258" y="349"/>
                    <a:pt x="258" y="349"/>
                    <a:pt x="258" y="349"/>
                  </a:cubicBezTo>
                  <a:cubicBezTo>
                    <a:pt x="255" y="348"/>
                    <a:pt x="253" y="346"/>
                    <a:pt x="250" y="345"/>
                  </a:cubicBezTo>
                  <a:cubicBezTo>
                    <a:pt x="260" y="326"/>
                    <a:pt x="260" y="326"/>
                    <a:pt x="260" y="326"/>
                  </a:cubicBezTo>
                  <a:cubicBezTo>
                    <a:pt x="257" y="324"/>
                    <a:pt x="257" y="324"/>
                    <a:pt x="257" y="324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4" y="342"/>
                    <a:pt x="241" y="340"/>
                    <a:pt x="239" y="339"/>
                  </a:cubicBezTo>
                  <a:cubicBezTo>
                    <a:pt x="250" y="320"/>
                    <a:pt x="250" y="320"/>
                    <a:pt x="250" y="320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35" y="337"/>
                    <a:pt x="235" y="337"/>
                    <a:pt x="235" y="337"/>
                  </a:cubicBezTo>
                  <a:cubicBezTo>
                    <a:pt x="233" y="336"/>
                    <a:pt x="230" y="334"/>
                    <a:pt x="228" y="333"/>
                  </a:cubicBezTo>
                  <a:cubicBezTo>
                    <a:pt x="239" y="314"/>
                    <a:pt x="239" y="314"/>
                    <a:pt x="239" y="314"/>
                  </a:cubicBezTo>
                  <a:cubicBezTo>
                    <a:pt x="235" y="312"/>
                    <a:pt x="235" y="312"/>
                    <a:pt x="235" y="312"/>
                  </a:cubicBezTo>
                  <a:cubicBezTo>
                    <a:pt x="224" y="331"/>
                    <a:pt x="224" y="331"/>
                    <a:pt x="224" y="331"/>
                  </a:cubicBezTo>
                  <a:cubicBezTo>
                    <a:pt x="222" y="329"/>
                    <a:pt x="220" y="328"/>
                    <a:pt x="217" y="326"/>
                  </a:cubicBezTo>
                  <a:cubicBezTo>
                    <a:pt x="228" y="308"/>
                    <a:pt x="228" y="308"/>
                    <a:pt x="228" y="308"/>
                  </a:cubicBezTo>
                  <a:cubicBezTo>
                    <a:pt x="225" y="306"/>
                    <a:pt x="225" y="306"/>
                    <a:pt x="225" y="306"/>
                  </a:cubicBezTo>
                  <a:cubicBezTo>
                    <a:pt x="214" y="324"/>
                    <a:pt x="214" y="324"/>
                    <a:pt x="214" y="324"/>
                  </a:cubicBezTo>
                  <a:cubicBezTo>
                    <a:pt x="211" y="323"/>
                    <a:pt x="209" y="321"/>
                    <a:pt x="206" y="320"/>
                  </a:cubicBezTo>
                  <a:cubicBezTo>
                    <a:pt x="218" y="301"/>
                    <a:pt x="218" y="301"/>
                    <a:pt x="218" y="301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03" y="317"/>
                    <a:pt x="203" y="317"/>
                    <a:pt x="203" y="317"/>
                  </a:cubicBezTo>
                  <a:cubicBezTo>
                    <a:pt x="200" y="316"/>
                    <a:pt x="198" y="314"/>
                    <a:pt x="196" y="313"/>
                  </a:cubicBezTo>
                  <a:cubicBezTo>
                    <a:pt x="208" y="295"/>
                    <a:pt x="208" y="295"/>
                    <a:pt x="208" y="295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192" y="310"/>
                    <a:pt x="192" y="310"/>
                    <a:pt x="192" y="310"/>
                  </a:cubicBezTo>
                  <a:cubicBezTo>
                    <a:pt x="190" y="309"/>
                    <a:pt x="188" y="307"/>
                    <a:pt x="185" y="306"/>
                  </a:cubicBezTo>
                  <a:cubicBezTo>
                    <a:pt x="198" y="288"/>
                    <a:pt x="198" y="288"/>
                    <a:pt x="198" y="288"/>
                  </a:cubicBezTo>
                  <a:cubicBezTo>
                    <a:pt x="195" y="285"/>
                    <a:pt x="195" y="285"/>
                    <a:pt x="195" y="285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180" y="302"/>
                    <a:pt x="177" y="300"/>
                    <a:pt x="175" y="298"/>
                  </a:cubicBezTo>
                  <a:cubicBezTo>
                    <a:pt x="188" y="281"/>
                    <a:pt x="188" y="281"/>
                    <a:pt x="188" y="281"/>
                  </a:cubicBezTo>
                  <a:cubicBezTo>
                    <a:pt x="185" y="278"/>
                    <a:pt x="185" y="278"/>
                    <a:pt x="185" y="27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07" y="249"/>
                    <a:pt x="52" y="188"/>
                    <a:pt x="9" y="117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56" y="211"/>
                    <a:pt x="134" y="288"/>
                    <a:pt x="226" y="341"/>
                  </a:cubicBezTo>
                  <a:cubicBezTo>
                    <a:pt x="321" y="395"/>
                    <a:pt x="430" y="424"/>
                    <a:pt x="540" y="424"/>
                  </a:cubicBezTo>
                  <a:cubicBezTo>
                    <a:pt x="582" y="424"/>
                    <a:pt x="623" y="420"/>
                    <a:pt x="663" y="412"/>
                  </a:cubicBezTo>
                  <a:cubicBezTo>
                    <a:pt x="664" y="412"/>
                    <a:pt x="664" y="412"/>
                    <a:pt x="664" y="412"/>
                  </a:cubicBezTo>
                  <a:cubicBezTo>
                    <a:pt x="763" y="311"/>
                    <a:pt x="763" y="311"/>
                    <a:pt x="763" y="311"/>
                  </a:cubicBezTo>
                  <a:cubicBezTo>
                    <a:pt x="757" y="305"/>
                    <a:pt x="757" y="305"/>
                    <a:pt x="757" y="305"/>
                  </a:cubicBezTo>
                  <a:lnTo>
                    <a:pt x="66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82"/>
            <p:cNvSpPr/>
            <p:nvPr/>
          </p:nvSpPr>
          <p:spPr bwMode="auto">
            <a:xfrm>
              <a:off x="11439526" y="825500"/>
              <a:ext cx="4062413" cy="2122488"/>
            </a:xfrm>
            <a:custGeom>
              <a:avLst/>
              <a:gdLst>
                <a:gd name="T0" fmla="*/ 0 w 1083"/>
                <a:gd name="T1" fmla="*/ 318 h 566"/>
                <a:gd name="T2" fmla="*/ 141 w 1083"/>
                <a:gd name="T3" fmla="*/ 100 h 566"/>
                <a:gd name="T4" fmla="*/ 170 w 1083"/>
                <a:gd name="T5" fmla="*/ 109 h 566"/>
                <a:gd name="T6" fmla="*/ 174 w 1083"/>
                <a:gd name="T7" fmla="*/ 81 h 566"/>
                <a:gd name="T8" fmla="*/ 203 w 1083"/>
                <a:gd name="T9" fmla="*/ 92 h 566"/>
                <a:gd name="T10" fmla="*/ 208 w 1083"/>
                <a:gd name="T11" fmla="*/ 65 h 566"/>
                <a:gd name="T12" fmla="*/ 236 w 1083"/>
                <a:gd name="T13" fmla="*/ 77 h 566"/>
                <a:gd name="T14" fmla="*/ 243 w 1083"/>
                <a:gd name="T15" fmla="*/ 50 h 566"/>
                <a:gd name="T16" fmla="*/ 270 w 1083"/>
                <a:gd name="T17" fmla="*/ 64 h 566"/>
                <a:gd name="T18" fmla="*/ 279 w 1083"/>
                <a:gd name="T19" fmla="*/ 37 h 566"/>
                <a:gd name="T20" fmla="*/ 305 w 1083"/>
                <a:gd name="T21" fmla="*/ 53 h 566"/>
                <a:gd name="T22" fmla="*/ 315 w 1083"/>
                <a:gd name="T23" fmla="*/ 27 h 566"/>
                <a:gd name="T24" fmla="*/ 341 w 1083"/>
                <a:gd name="T25" fmla="*/ 44 h 566"/>
                <a:gd name="T26" fmla="*/ 353 w 1083"/>
                <a:gd name="T27" fmla="*/ 19 h 566"/>
                <a:gd name="T28" fmla="*/ 377 w 1083"/>
                <a:gd name="T29" fmla="*/ 38 h 566"/>
                <a:gd name="T30" fmla="*/ 390 w 1083"/>
                <a:gd name="T31" fmla="*/ 13 h 566"/>
                <a:gd name="T32" fmla="*/ 413 w 1083"/>
                <a:gd name="T33" fmla="*/ 33 h 566"/>
                <a:gd name="T34" fmla="*/ 428 w 1083"/>
                <a:gd name="T35" fmla="*/ 10 h 566"/>
                <a:gd name="T36" fmla="*/ 449 w 1083"/>
                <a:gd name="T37" fmla="*/ 31 h 566"/>
                <a:gd name="T38" fmla="*/ 466 w 1083"/>
                <a:gd name="T39" fmla="*/ 8 h 566"/>
                <a:gd name="T40" fmla="*/ 487 w 1083"/>
                <a:gd name="T41" fmla="*/ 9 h 566"/>
                <a:gd name="T42" fmla="*/ 502 w 1083"/>
                <a:gd name="T43" fmla="*/ 32 h 566"/>
                <a:gd name="T44" fmla="*/ 525 w 1083"/>
                <a:gd name="T45" fmla="*/ 11 h 566"/>
                <a:gd name="T46" fmla="*/ 539 w 1083"/>
                <a:gd name="T47" fmla="*/ 35 h 566"/>
                <a:gd name="T48" fmla="*/ 562 w 1083"/>
                <a:gd name="T49" fmla="*/ 15 h 566"/>
                <a:gd name="T50" fmla="*/ 575 w 1083"/>
                <a:gd name="T51" fmla="*/ 40 h 566"/>
                <a:gd name="T52" fmla="*/ 600 w 1083"/>
                <a:gd name="T53" fmla="*/ 22 h 566"/>
                <a:gd name="T54" fmla="*/ 611 w 1083"/>
                <a:gd name="T55" fmla="*/ 48 h 566"/>
                <a:gd name="T56" fmla="*/ 637 w 1083"/>
                <a:gd name="T57" fmla="*/ 31 h 566"/>
                <a:gd name="T58" fmla="*/ 646 w 1083"/>
                <a:gd name="T59" fmla="*/ 58 h 566"/>
                <a:gd name="T60" fmla="*/ 673 w 1083"/>
                <a:gd name="T61" fmla="*/ 43 h 566"/>
                <a:gd name="T62" fmla="*/ 681 w 1083"/>
                <a:gd name="T63" fmla="*/ 70 h 566"/>
                <a:gd name="T64" fmla="*/ 709 w 1083"/>
                <a:gd name="T65" fmla="*/ 56 h 566"/>
                <a:gd name="T66" fmla="*/ 715 w 1083"/>
                <a:gd name="T67" fmla="*/ 84 h 566"/>
                <a:gd name="T68" fmla="*/ 744 w 1083"/>
                <a:gd name="T69" fmla="*/ 72 h 566"/>
                <a:gd name="T70" fmla="*/ 748 w 1083"/>
                <a:gd name="T71" fmla="*/ 100 h 566"/>
                <a:gd name="T72" fmla="*/ 777 w 1083"/>
                <a:gd name="T73" fmla="*/ 90 h 566"/>
                <a:gd name="T74" fmla="*/ 780 w 1083"/>
                <a:gd name="T75" fmla="*/ 119 h 566"/>
                <a:gd name="T76" fmla="*/ 810 w 1083"/>
                <a:gd name="T77" fmla="*/ 110 h 566"/>
                <a:gd name="T78" fmla="*/ 810 w 1083"/>
                <a:gd name="T79" fmla="*/ 139 h 566"/>
                <a:gd name="T80" fmla="*/ 841 w 1083"/>
                <a:gd name="T81" fmla="*/ 132 h 566"/>
                <a:gd name="T82" fmla="*/ 840 w 1083"/>
                <a:gd name="T83" fmla="*/ 160 h 566"/>
                <a:gd name="T84" fmla="*/ 871 w 1083"/>
                <a:gd name="T85" fmla="*/ 155 h 566"/>
                <a:gd name="T86" fmla="*/ 868 w 1083"/>
                <a:gd name="T87" fmla="*/ 184 h 566"/>
                <a:gd name="T88" fmla="*/ 899 w 1083"/>
                <a:gd name="T89" fmla="*/ 181 h 566"/>
                <a:gd name="T90" fmla="*/ 894 w 1083"/>
                <a:gd name="T91" fmla="*/ 209 h 566"/>
                <a:gd name="T92" fmla="*/ 926 w 1083"/>
                <a:gd name="T93" fmla="*/ 208 h 566"/>
                <a:gd name="T94" fmla="*/ 919 w 1083"/>
                <a:gd name="T95" fmla="*/ 236 h 566"/>
                <a:gd name="T96" fmla="*/ 951 w 1083"/>
                <a:gd name="T97" fmla="*/ 237 h 566"/>
                <a:gd name="T98" fmla="*/ 943 w 1083"/>
                <a:gd name="T99" fmla="*/ 265 h 566"/>
                <a:gd name="T100" fmla="*/ 974 w 1083"/>
                <a:gd name="T101" fmla="*/ 267 h 566"/>
                <a:gd name="T102" fmla="*/ 964 w 1083"/>
                <a:gd name="T103" fmla="*/ 294 h 566"/>
                <a:gd name="T104" fmla="*/ 995 w 1083"/>
                <a:gd name="T105" fmla="*/ 299 h 566"/>
                <a:gd name="T106" fmla="*/ 984 w 1083"/>
                <a:gd name="T107" fmla="*/ 325 h 566"/>
                <a:gd name="T108" fmla="*/ 1014 w 1083"/>
                <a:gd name="T109" fmla="*/ 332 h 566"/>
                <a:gd name="T110" fmla="*/ 1001 w 1083"/>
                <a:gd name="T111" fmla="*/ 357 h 566"/>
                <a:gd name="T112" fmla="*/ 1031 w 1083"/>
                <a:gd name="T113" fmla="*/ 365 h 566"/>
                <a:gd name="T114" fmla="*/ 1017 w 1083"/>
                <a:gd name="T115" fmla="*/ 390 h 566"/>
                <a:gd name="T116" fmla="*/ 1046 w 1083"/>
                <a:gd name="T117" fmla="*/ 400 h 566"/>
                <a:gd name="T118" fmla="*/ 1031 w 1083"/>
                <a:gd name="T119" fmla="*/ 424 h 566"/>
                <a:gd name="T120" fmla="*/ 1074 w 1083"/>
                <a:gd name="T121" fmla="*/ 49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83" h="566">
                  <a:moveTo>
                    <a:pt x="1083" y="491"/>
                  </a:moveTo>
                  <a:cubicBezTo>
                    <a:pt x="1052" y="354"/>
                    <a:pt x="974" y="229"/>
                    <a:pt x="864" y="140"/>
                  </a:cubicBezTo>
                  <a:cubicBezTo>
                    <a:pt x="752" y="50"/>
                    <a:pt x="611" y="0"/>
                    <a:pt x="467" y="0"/>
                  </a:cubicBezTo>
                  <a:cubicBezTo>
                    <a:pt x="314" y="0"/>
                    <a:pt x="167" y="55"/>
                    <a:pt x="52" y="155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" y="320"/>
                    <a:pt x="8" y="320"/>
                    <a:pt x="8" y="320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83" y="139"/>
                    <a:pt x="110" y="120"/>
                    <a:pt x="138" y="103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4" y="99"/>
                    <a:pt x="146" y="97"/>
                    <a:pt x="148" y="96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4" y="92"/>
                    <a:pt x="157" y="91"/>
                    <a:pt x="159" y="90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5" y="86"/>
                    <a:pt x="168" y="85"/>
                    <a:pt x="170" y="83"/>
                  </a:cubicBezTo>
                  <a:cubicBezTo>
                    <a:pt x="181" y="103"/>
                    <a:pt x="181" y="103"/>
                    <a:pt x="181" y="103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7" y="80"/>
                    <a:pt x="179" y="79"/>
                    <a:pt x="182" y="7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85" y="76"/>
                    <a:pt x="185" y="76"/>
                    <a:pt x="185" y="76"/>
                  </a:cubicBezTo>
                  <a:cubicBezTo>
                    <a:pt x="188" y="74"/>
                    <a:pt x="190" y="73"/>
                    <a:pt x="193" y="72"/>
                  </a:cubicBezTo>
                  <a:cubicBezTo>
                    <a:pt x="203" y="92"/>
                    <a:pt x="203" y="92"/>
                    <a:pt x="203" y="92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99" y="69"/>
                    <a:pt x="202" y="68"/>
                    <a:pt x="204" y="6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17" y="85"/>
                    <a:pt x="217" y="85"/>
                    <a:pt x="217" y="8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11" y="63"/>
                    <a:pt x="213" y="62"/>
                    <a:pt x="216" y="61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9" y="80"/>
                    <a:pt x="229" y="80"/>
                    <a:pt x="229" y="80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22" y="58"/>
                    <a:pt x="225" y="57"/>
                    <a:pt x="227" y="5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4" y="54"/>
                    <a:pt x="237" y="52"/>
                    <a:pt x="239" y="5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51" y="71"/>
                    <a:pt x="251" y="71"/>
                    <a:pt x="251" y="71"/>
                  </a:cubicBezTo>
                  <a:cubicBezTo>
                    <a:pt x="243" y="50"/>
                    <a:pt x="243" y="50"/>
                    <a:pt x="243" y="50"/>
                  </a:cubicBezTo>
                  <a:cubicBezTo>
                    <a:pt x="246" y="49"/>
                    <a:pt x="248" y="48"/>
                    <a:pt x="251" y="47"/>
                  </a:cubicBezTo>
                  <a:cubicBezTo>
                    <a:pt x="259" y="68"/>
                    <a:pt x="259" y="68"/>
                    <a:pt x="259" y="68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8" y="45"/>
                    <a:pt x="260" y="44"/>
                    <a:pt x="263" y="43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67" y="41"/>
                    <a:pt x="267" y="41"/>
                    <a:pt x="267" y="41"/>
                  </a:cubicBezTo>
                  <a:cubicBezTo>
                    <a:pt x="270" y="40"/>
                    <a:pt x="272" y="39"/>
                    <a:pt x="275" y="39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79" y="37"/>
                    <a:pt x="279" y="37"/>
                    <a:pt x="279" y="37"/>
                  </a:cubicBezTo>
                  <a:cubicBezTo>
                    <a:pt x="282" y="36"/>
                    <a:pt x="284" y="36"/>
                    <a:pt x="287" y="35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7" y="55"/>
                    <a:pt x="297" y="55"/>
                    <a:pt x="297" y="55"/>
                  </a:cubicBezTo>
                  <a:cubicBezTo>
                    <a:pt x="291" y="34"/>
                    <a:pt x="291" y="34"/>
                    <a:pt x="291" y="34"/>
                  </a:cubicBezTo>
                  <a:cubicBezTo>
                    <a:pt x="294" y="33"/>
                    <a:pt x="296" y="32"/>
                    <a:pt x="299" y="31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6" y="29"/>
                    <a:pt x="309" y="29"/>
                    <a:pt x="311" y="28"/>
                  </a:cubicBezTo>
                  <a:cubicBezTo>
                    <a:pt x="317" y="50"/>
                    <a:pt x="317" y="50"/>
                    <a:pt x="317" y="50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15" y="27"/>
                    <a:pt x="315" y="27"/>
                    <a:pt x="315" y="27"/>
                  </a:cubicBezTo>
                  <a:cubicBezTo>
                    <a:pt x="318" y="26"/>
                    <a:pt x="321" y="26"/>
                    <a:pt x="324" y="25"/>
                  </a:cubicBezTo>
                  <a:cubicBezTo>
                    <a:pt x="329" y="47"/>
                    <a:pt x="329" y="47"/>
                    <a:pt x="329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28" y="24"/>
                    <a:pt x="328" y="24"/>
                    <a:pt x="328" y="24"/>
                  </a:cubicBezTo>
                  <a:cubicBezTo>
                    <a:pt x="331" y="23"/>
                    <a:pt x="333" y="23"/>
                    <a:pt x="336" y="22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0" y="21"/>
                    <a:pt x="340" y="21"/>
                    <a:pt x="340" y="21"/>
                  </a:cubicBezTo>
                  <a:cubicBezTo>
                    <a:pt x="343" y="21"/>
                    <a:pt x="346" y="20"/>
                    <a:pt x="348" y="20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7" y="41"/>
                    <a:pt x="357" y="41"/>
                    <a:pt x="357" y="41"/>
                  </a:cubicBezTo>
                  <a:cubicBezTo>
                    <a:pt x="353" y="19"/>
                    <a:pt x="353" y="19"/>
                    <a:pt x="353" y="19"/>
                  </a:cubicBezTo>
                  <a:cubicBezTo>
                    <a:pt x="355" y="18"/>
                    <a:pt x="358" y="18"/>
                    <a:pt x="361" y="17"/>
                  </a:cubicBezTo>
                  <a:cubicBezTo>
                    <a:pt x="365" y="39"/>
                    <a:pt x="365" y="39"/>
                    <a:pt x="365" y="39"/>
                  </a:cubicBezTo>
                  <a:cubicBezTo>
                    <a:pt x="369" y="39"/>
                    <a:pt x="369" y="39"/>
                    <a:pt x="369" y="39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8" y="16"/>
                    <a:pt x="371" y="16"/>
                    <a:pt x="373" y="15"/>
                  </a:cubicBezTo>
                  <a:cubicBezTo>
                    <a:pt x="377" y="38"/>
                    <a:pt x="377" y="38"/>
                    <a:pt x="377" y="38"/>
                  </a:cubicBezTo>
                  <a:cubicBezTo>
                    <a:pt x="381" y="37"/>
                    <a:pt x="381" y="37"/>
                    <a:pt x="381" y="37"/>
                  </a:cubicBezTo>
                  <a:cubicBezTo>
                    <a:pt x="377" y="15"/>
                    <a:pt x="377" y="15"/>
                    <a:pt x="377" y="15"/>
                  </a:cubicBezTo>
                  <a:cubicBezTo>
                    <a:pt x="380" y="14"/>
                    <a:pt x="383" y="14"/>
                    <a:pt x="386" y="14"/>
                  </a:cubicBezTo>
                  <a:cubicBezTo>
                    <a:pt x="389" y="36"/>
                    <a:pt x="389" y="36"/>
                    <a:pt x="389" y="36"/>
                  </a:cubicBezTo>
                  <a:cubicBezTo>
                    <a:pt x="393" y="35"/>
                    <a:pt x="393" y="35"/>
                    <a:pt x="393" y="35"/>
                  </a:cubicBezTo>
                  <a:cubicBezTo>
                    <a:pt x="390" y="13"/>
                    <a:pt x="390" y="13"/>
                    <a:pt x="390" y="13"/>
                  </a:cubicBezTo>
                  <a:cubicBezTo>
                    <a:pt x="393" y="13"/>
                    <a:pt x="396" y="12"/>
                    <a:pt x="398" y="12"/>
                  </a:cubicBezTo>
                  <a:cubicBezTo>
                    <a:pt x="401" y="34"/>
                    <a:pt x="401" y="34"/>
                    <a:pt x="401" y="34"/>
                  </a:cubicBezTo>
                  <a:cubicBezTo>
                    <a:pt x="405" y="34"/>
                    <a:pt x="405" y="34"/>
                    <a:pt x="405" y="34"/>
                  </a:cubicBezTo>
                  <a:cubicBezTo>
                    <a:pt x="403" y="12"/>
                    <a:pt x="403" y="12"/>
                    <a:pt x="403" y="12"/>
                  </a:cubicBezTo>
                  <a:cubicBezTo>
                    <a:pt x="405" y="11"/>
                    <a:pt x="408" y="11"/>
                    <a:pt x="411" y="11"/>
                  </a:cubicBezTo>
                  <a:cubicBezTo>
                    <a:pt x="413" y="33"/>
                    <a:pt x="413" y="33"/>
                    <a:pt x="413" y="33"/>
                  </a:cubicBezTo>
                  <a:cubicBezTo>
                    <a:pt x="417" y="33"/>
                    <a:pt x="417" y="33"/>
                    <a:pt x="417" y="33"/>
                  </a:cubicBezTo>
                  <a:cubicBezTo>
                    <a:pt x="415" y="10"/>
                    <a:pt x="415" y="10"/>
                    <a:pt x="415" y="10"/>
                  </a:cubicBezTo>
                  <a:cubicBezTo>
                    <a:pt x="418" y="10"/>
                    <a:pt x="421" y="10"/>
                    <a:pt x="424" y="10"/>
                  </a:cubicBezTo>
                  <a:cubicBezTo>
                    <a:pt x="425" y="32"/>
                    <a:pt x="425" y="32"/>
                    <a:pt x="425" y="32"/>
                  </a:cubicBezTo>
                  <a:cubicBezTo>
                    <a:pt x="429" y="32"/>
                    <a:pt x="429" y="32"/>
                    <a:pt x="429" y="32"/>
                  </a:cubicBezTo>
                  <a:cubicBezTo>
                    <a:pt x="428" y="10"/>
                    <a:pt x="428" y="10"/>
                    <a:pt x="428" y="10"/>
                  </a:cubicBezTo>
                  <a:cubicBezTo>
                    <a:pt x="431" y="9"/>
                    <a:pt x="433" y="9"/>
                    <a:pt x="436" y="9"/>
                  </a:cubicBezTo>
                  <a:cubicBezTo>
                    <a:pt x="437" y="32"/>
                    <a:pt x="437" y="32"/>
                    <a:pt x="437" y="32"/>
                  </a:cubicBezTo>
                  <a:cubicBezTo>
                    <a:pt x="441" y="31"/>
                    <a:pt x="441" y="31"/>
                    <a:pt x="441" y="31"/>
                  </a:cubicBezTo>
                  <a:cubicBezTo>
                    <a:pt x="440" y="9"/>
                    <a:pt x="440" y="9"/>
                    <a:pt x="440" y="9"/>
                  </a:cubicBezTo>
                  <a:cubicBezTo>
                    <a:pt x="443" y="9"/>
                    <a:pt x="446" y="9"/>
                    <a:pt x="449" y="9"/>
                  </a:cubicBezTo>
                  <a:cubicBezTo>
                    <a:pt x="449" y="31"/>
                    <a:pt x="449" y="31"/>
                    <a:pt x="449" y="31"/>
                  </a:cubicBezTo>
                  <a:cubicBezTo>
                    <a:pt x="454" y="31"/>
                    <a:pt x="454" y="31"/>
                    <a:pt x="454" y="31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8"/>
                    <a:pt x="461" y="8"/>
                  </a:cubicBezTo>
                  <a:cubicBezTo>
                    <a:pt x="462" y="31"/>
                    <a:pt x="462" y="31"/>
                    <a:pt x="462" y="31"/>
                  </a:cubicBezTo>
                  <a:cubicBezTo>
                    <a:pt x="466" y="31"/>
                    <a:pt x="466" y="31"/>
                    <a:pt x="466" y="31"/>
                  </a:cubicBezTo>
                  <a:cubicBezTo>
                    <a:pt x="466" y="8"/>
                    <a:pt x="466" y="8"/>
                    <a:pt x="466" y="8"/>
                  </a:cubicBezTo>
                  <a:cubicBezTo>
                    <a:pt x="466" y="8"/>
                    <a:pt x="467" y="8"/>
                    <a:pt x="467" y="8"/>
                  </a:cubicBezTo>
                  <a:cubicBezTo>
                    <a:pt x="469" y="8"/>
                    <a:pt x="472" y="8"/>
                    <a:pt x="474" y="8"/>
                  </a:cubicBezTo>
                  <a:cubicBezTo>
                    <a:pt x="474" y="31"/>
                    <a:pt x="474" y="31"/>
                    <a:pt x="474" y="31"/>
                  </a:cubicBezTo>
                  <a:cubicBezTo>
                    <a:pt x="478" y="31"/>
                    <a:pt x="478" y="31"/>
                    <a:pt x="478" y="31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81" y="8"/>
                    <a:pt x="484" y="9"/>
                    <a:pt x="487" y="9"/>
                  </a:cubicBezTo>
                  <a:cubicBezTo>
                    <a:pt x="486" y="31"/>
                    <a:pt x="486" y="31"/>
                    <a:pt x="486" y="31"/>
                  </a:cubicBezTo>
                  <a:cubicBezTo>
                    <a:pt x="490" y="31"/>
                    <a:pt x="490" y="31"/>
                    <a:pt x="490" y="31"/>
                  </a:cubicBezTo>
                  <a:cubicBezTo>
                    <a:pt x="491" y="9"/>
                    <a:pt x="491" y="9"/>
                    <a:pt x="491" y="9"/>
                  </a:cubicBezTo>
                  <a:cubicBezTo>
                    <a:pt x="494" y="9"/>
                    <a:pt x="497" y="9"/>
                    <a:pt x="499" y="9"/>
                  </a:cubicBezTo>
                  <a:cubicBezTo>
                    <a:pt x="498" y="32"/>
                    <a:pt x="498" y="32"/>
                    <a:pt x="498" y="32"/>
                  </a:cubicBezTo>
                  <a:cubicBezTo>
                    <a:pt x="502" y="32"/>
                    <a:pt x="502" y="32"/>
                    <a:pt x="502" y="32"/>
                  </a:cubicBezTo>
                  <a:cubicBezTo>
                    <a:pt x="504" y="9"/>
                    <a:pt x="504" y="9"/>
                    <a:pt x="504" y="9"/>
                  </a:cubicBezTo>
                  <a:cubicBezTo>
                    <a:pt x="506" y="9"/>
                    <a:pt x="509" y="10"/>
                    <a:pt x="512" y="10"/>
                  </a:cubicBezTo>
                  <a:cubicBezTo>
                    <a:pt x="510" y="32"/>
                    <a:pt x="510" y="32"/>
                    <a:pt x="510" y="32"/>
                  </a:cubicBezTo>
                  <a:cubicBezTo>
                    <a:pt x="515" y="33"/>
                    <a:pt x="515" y="33"/>
                    <a:pt x="515" y="33"/>
                  </a:cubicBezTo>
                  <a:cubicBezTo>
                    <a:pt x="516" y="10"/>
                    <a:pt x="516" y="10"/>
                    <a:pt x="516" y="10"/>
                  </a:cubicBezTo>
                  <a:cubicBezTo>
                    <a:pt x="519" y="10"/>
                    <a:pt x="522" y="11"/>
                    <a:pt x="525" y="11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7" y="34"/>
                    <a:pt x="527" y="34"/>
                    <a:pt x="527" y="34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32" y="12"/>
                    <a:pt x="535" y="12"/>
                    <a:pt x="537" y="12"/>
                  </a:cubicBezTo>
                  <a:cubicBezTo>
                    <a:pt x="535" y="35"/>
                    <a:pt x="535" y="35"/>
                    <a:pt x="535" y="35"/>
                  </a:cubicBezTo>
                  <a:cubicBezTo>
                    <a:pt x="539" y="35"/>
                    <a:pt x="539" y="35"/>
                    <a:pt x="539" y="35"/>
                  </a:cubicBezTo>
                  <a:cubicBezTo>
                    <a:pt x="542" y="13"/>
                    <a:pt x="542" y="13"/>
                    <a:pt x="542" y="13"/>
                  </a:cubicBezTo>
                  <a:cubicBezTo>
                    <a:pt x="544" y="13"/>
                    <a:pt x="547" y="13"/>
                    <a:pt x="550" y="14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51" y="37"/>
                    <a:pt x="551" y="37"/>
                    <a:pt x="551" y="37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57" y="15"/>
                    <a:pt x="560" y="15"/>
                    <a:pt x="562" y="15"/>
                  </a:cubicBezTo>
                  <a:cubicBezTo>
                    <a:pt x="559" y="38"/>
                    <a:pt x="559" y="38"/>
                    <a:pt x="559" y="38"/>
                  </a:cubicBezTo>
                  <a:cubicBezTo>
                    <a:pt x="563" y="38"/>
                    <a:pt x="563" y="38"/>
                    <a:pt x="563" y="38"/>
                  </a:cubicBezTo>
                  <a:cubicBezTo>
                    <a:pt x="567" y="16"/>
                    <a:pt x="567" y="16"/>
                    <a:pt x="567" y="16"/>
                  </a:cubicBezTo>
                  <a:cubicBezTo>
                    <a:pt x="569" y="17"/>
                    <a:pt x="572" y="17"/>
                    <a:pt x="575" y="17"/>
                  </a:cubicBezTo>
                  <a:cubicBezTo>
                    <a:pt x="571" y="40"/>
                    <a:pt x="571" y="40"/>
                    <a:pt x="571" y="40"/>
                  </a:cubicBezTo>
                  <a:cubicBezTo>
                    <a:pt x="575" y="40"/>
                    <a:pt x="575" y="40"/>
                    <a:pt x="575" y="40"/>
                  </a:cubicBezTo>
                  <a:cubicBezTo>
                    <a:pt x="579" y="18"/>
                    <a:pt x="579" y="18"/>
                    <a:pt x="579" y="18"/>
                  </a:cubicBezTo>
                  <a:cubicBezTo>
                    <a:pt x="582" y="19"/>
                    <a:pt x="585" y="19"/>
                    <a:pt x="587" y="20"/>
                  </a:cubicBezTo>
                  <a:cubicBezTo>
                    <a:pt x="583" y="42"/>
                    <a:pt x="583" y="42"/>
                    <a:pt x="583" y="42"/>
                  </a:cubicBezTo>
                  <a:cubicBezTo>
                    <a:pt x="587" y="43"/>
                    <a:pt x="587" y="43"/>
                    <a:pt x="587" y="43"/>
                  </a:cubicBezTo>
                  <a:cubicBezTo>
                    <a:pt x="592" y="21"/>
                    <a:pt x="592" y="21"/>
                    <a:pt x="592" y="21"/>
                  </a:cubicBezTo>
                  <a:cubicBezTo>
                    <a:pt x="594" y="21"/>
                    <a:pt x="597" y="22"/>
                    <a:pt x="600" y="22"/>
                  </a:cubicBezTo>
                  <a:cubicBezTo>
                    <a:pt x="595" y="44"/>
                    <a:pt x="595" y="44"/>
                    <a:pt x="595" y="44"/>
                  </a:cubicBezTo>
                  <a:cubicBezTo>
                    <a:pt x="599" y="45"/>
                    <a:pt x="599" y="45"/>
                    <a:pt x="599" y="45"/>
                  </a:cubicBezTo>
                  <a:cubicBezTo>
                    <a:pt x="604" y="23"/>
                    <a:pt x="604" y="23"/>
                    <a:pt x="604" y="23"/>
                  </a:cubicBezTo>
                  <a:cubicBezTo>
                    <a:pt x="607" y="24"/>
                    <a:pt x="609" y="24"/>
                    <a:pt x="612" y="25"/>
                  </a:cubicBezTo>
                  <a:cubicBezTo>
                    <a:pt x="607" y="47"/>
                    <a:pt x="607" y="47"/>
                    <a:pt x="607" y="47"/>
                  </a:cubicBezTo>
                  <a:cubicBezTo>
                    <a:pt x="611" y="48"/>
                    <a:pt x="611" y="48"/>
                    <a:pt x="611" y="48"/>
                  </a:cubicBezTo>
                  <a:cubicBezTo>
                    <a:pt x="616" y="26"/>
                    <a:pt x="616" y="26"/>
                    <a:pt x="616" y="26"/>
                  </a:cubicBezTo>
                  <a:cubicBezTo>
                    <a:pt x="619" y="27"/>
                    <a:pt x="622" y="27"/>
                    <a:pt x="625" y="28"/>
                  </a:cubicBezTo>
                  <a:cubicBezTo>
                    <a:pt x="619" y="50"/>
                    <a:pt x="619" y="50"/>
                    <a:pt x="619" y="50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31" y="30"/>
                    <a:pt x="634" y="31"/>
                    <a:pt x="637" y="31"/>
                  </a:cubicBezTo>
                  <a:cubicBezTo>
                    <a:pt x="631" y="53"/>
                    <a:pt x="631" y="53"/>
                    <a:pt x="631" y="53"/>
                  </a:cubicBezTo>
                  <a:cubicBezTo>
                    <a:pt x="635" y="54"/>
                    <a:pt x="635" y="54"/>
                    <a:pt x="635" y="54"/>
                  </a:cubicBezTo>
                  <a:cubicBezTo>
                    <a:pt x="641" y="33"/>
                    <a:pt x="641" y="33"/>
                    <a:pt x="641" y="33"/>
                  </a:cubicBezTo>
                  <a:cubicBezTo>
                    <a:pt x="644" y="33"/>
                    <a:pt x="646" y="34"/>
                    <a:pt x="649" y="35"/>
                  </a:cubicBezTo>
                  <a:cubicBezTo>
                    <a:pt x="642" y="57"/>
                    <a:pt x="642" y="57"/>
                    <a:pt x="642" y="57"/>
                  </a:cubicBezTo>
                  <a:cubicBezTo>
                    <a:pt x="646" y="58"/>
                    <a:pt x="646" y="58"/>
                    <a:pt x="646" y="58"/>
                  </a:cubicBezTo>
                  <a:cubicBezTo>
                    <a:pt x="653" y="36"/>
                    <a:pt x="653" y="36"/>
                    <a:pt x="653" y="36"/>
                  </a:cubicBezTo>
                  <a:cubicBezTo>
                    <a:pt x="656" y="37"/>
                    <a:pt x="659" y="38"/>
                    <a:pt x="661" y="39"/>
                  </a:cubicBezTo>
                  <a:cubicBezTo>
                    <a:pt x="654" y="60"/>
                    <a:pt x="654" y="60"/>
                    <a:pt x="654" y="60"/>
                  </a:cubicBezTo>
                  <a:cubicBezTo>
                    <a:pt x="658" y="62"/>
                    <a:pt x="658" y="62"/>
                    <a:pt x="658" y="62"/>
                  </a:cubicBezTo>
                  <a:cubicBezTo>
                    <a:pt x="665" y="40"/>
                    <a:pt x="665" y="40"/>
                    <a:pt x="665" y="40"/>
                  </a:cubicBezTo>
                  <a:cubicBezTo>
                    <a:pt x="668" y="41"/>
                    <a:pt x="671" y="42"/>
                    <a:pt x="673" y="43"/>
                  </a:cubicBezTo>
                  <a:cubicBezTo>
                    <a:pt x="666" y="64"/>
                    <a:pt x="666" y="64"/>
                    <a:pt x="666" y="64"/>
                  </a:cubicBezTo>
                  <a:cubicBezTo>
                    <a:pt x="670" y="66"/>
                    <a:pt x="670" y="66"/>
                    <a:pt x="670" y="66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80" y="45"/>
                    <a:pt x="683" y="46"/>
                    <a:pt x="685" y="47"/>
                  </a:cubicBezTo>
                  <a:cubicBezTo>
                    <a:pt x="677" y="69"/>
                    <a:pt x="677" y="69"/>
                    <a:pt x="677" y="69"/>
                  </a:cubicBezTo>
                  <a:cubicBezTo>
                    <a:pt x="681" y="70"/>
                    <a:pt x="681" y="70"/>
                    <a:pt x="681" y="70"/>
                  </a:cubicBezTo>
                  <a:cubicBezTo>
                    <a:pt x="689" y="49"/>
                    <a:pt x="689" y="49"/>
                    <a:pt x="689" y="49"/>
                  </a:cubicBezTo>
                  <a:cubicBezTo>
                    <a:pt x="692" y="50"/>
                    <a:pt x="695" y="51"/>
                    <a:pt x="697" y="52"/>
                  </a:cubicBezTo>
                  <a:cubicBezTo>
                    <a:pt x="689" y="73"/>
                    <a:pt x="689" y="73"/>
                    <a:pt x="689" y="73"/>
                  </a:cubicBezTo>
                  <a:cubicBezTo>
                    <a:pt x="692" y="74"/>
                    <a:pt x="692" y="74"/>
                    <a:pt x="692" y="74"/>
                  </a:cubicBezTo>
                  <a:cubicBezTo>
                    <a:pt x="701" y="53"/>
                    <a:pt x="701" y="53"/>
                    <a:pt x="701" y="53"/>
                  </a:cubicBezTo>
                  <a:cubicBezTo>
                    <a:pt x="704" y="54"/>
                    <a:pt x="706" y="55"/>
                    <a:pt x="709" y="56"/>
                  </a:cubicBezTo>
                  <a:cubicBezTo>
                    <a:pt x="700" y="78"/>
                    <a:pt x="700" y="78"/>
                    <a:pt x="700" y="78"/>
                  </a:cubicBezTo>
                  <a:cubicBezTo>
                    <a:pt x="704" y="79"/>
                    <a:pt x="704" y="79"/>
                    <a:pt x="704" y="79"/>
                  </a:cubicBezTo>
                  <a:cubicBezTo>
                    <a:pt x="713" y="58"/>
                    <a:pt x="713" y="58"/>
                    <a:pt x="713" y="58"/>
                  </a:cubicBezTo>
                  <a:cubicBezTo>
                    <a:pt x="715" y="59"/>
                    <a:pt x="718" y="60"/>
                    <a:pt x="721" y="61"/>
                  </a:cubicBezTo>
                  <a:cubicBezTo>
                    <a:pt x="711" y="82"/>
                    <a:pt x="711" y="82"/>
                    <a:pt x="711" y="82"/>
                  </a:cubicBezTo>
                  <a:cubicBezTo>
                    <a:pt x="715" y="84"/>
                    <a:pt x="715" y="84"/>
                    <a:pt x="715" y="84"/>
                  </a:cubicBezTo>
                  <a:cubicBezTo>
                    <a:pt x="725" y="63"/>
                    <a:pt x="725" y="63"/>
                    <a:pt x="725" y="63"/>
                  </a:cubicBezTo>
                  <a:cubicBezTo>
                    <a:pt x="727" y="64"/>
                    <a:pt x="730" y="65"/>
                    <a:pt x="732" y="67"/>
                  </a:cubicBezTo>
                  <a:cubicBezTo>
                    <a:pt x="722" y="88"/>
                    <a:pt x="722" y="88"/>
                    <a:pt x="722" y="88"/>
                  </a:cubicBezTo>
                  <a:cubicBezTo>
                    <a:pt x="726" y="89"/>
                    <a:pt x="726" y="89"/>
                    <a:pt x="726" y="89"/>
                  </a:cubicBezTo>
                  <a:cubicBezTo>
                    <a:pt x="736" y="68"/>
                    <a:pt x="736" y="68"/>
                    <a:pt x="736" y="68"/>
                  </a:cubicBezTo>
                  <a:cubicBezTo>
                    <a:pt x="739" y="70"/>
                    <a:pt x="741" y="71"/>
                    <a:pt x="744" y="72"/>
                  </a:cubicBezTo>
                  <a:cubicBezTo>
                    <a:pt x="733" y="93"/>
                    <a:pt x="733" y="93"/>
                    <a:pt x="733" y="93"/>
                  </a:cubicBezTo>
                  <a:cubicBezTo>
                    <a:pt x="737" y="95"/>
                    <a:pt x="737" y="95"/>
                    <a:pt x="737" y="95"/>
                  </a:cubicBezTo>
                  <a:cubicBezTo>
                    <a:pt x="748" y="74"/>
                    <a:pt x="748" y="74"/>
                    <a:pt x="748" y="74"/>
                  </a:cubicBezTo>
                  <a:cubicBezTo>
                    <a:pt x="750" y="75"/>
                    <a:pt x="753" y="77"/>
                    <a:pt x="755" y="78"/>
                  </a:cubicBezTo>
                  <a:cubicBezTo>
                    <a:pt x="744" y="98"/>
                    <a:pt x="744" y="98"/>
                    <a:pt x="744" y="98"/>
                  </a:cubicBezTo>
                  <a:cubicBezTo>
                    <a:pt x="748" y="100"/>
                    <a:pt x="748" y="100"/>
                    <a:pt x="748" y="100"/>
                  </a:cubicBezTo>
                  <a:cubicBezTo>
                    <a:pt x="759" y="80"/>
                    <a:pt x="759" y="80"/>
                    <a:pt x="759" y="80"/>
                  </a:cubicBezTo>
                  <a:cubicBezTo>
                    <a:pt x="761" y="81"/>
                    <a:pt x="764" y="82"/>
                    <a:pt x="766" y="84"/>
                  </a:cubicBezTo>
                  <a:cubicBezTo>
                    <a:pt x="755" y="104"/>
                    <a:pt x="755" y="104"/>
                    <a:pt x="755" y="104"/>
                  </a:cubicBezTo>
                  <a:cubicBezTo>
                    <a:pt x="759" y="106"/>
                    <a:pt x="759" y="106"/>
                    <a:pt x="759" y="106"/>
                  </a:cubicBezTo>
                  <a:cubicBezTo>
                    <a:pt x="770" y="86"/>
                    <a:pt x="770" y="86"/>
                    <a:pt x="770" y="86"/>
                  </a:cubicBezTo>
                  <a:cubicBezTo>
                    <a:pt x="772" y="87"/>
                    <a:pt x="775" y="89"/>
                    <a:pt x="777" y="90"/>
                  </a:cubicBezTo>
                  <a:cubicBezTo>
                    <a:pt x="766" y="110"/>
                    <a:pt x="766" y="110"/>
                    <a:pt x="766" y="110"/>
                  </a:cubicBezTo>
                  <a:cubicBezTo>
                    <a:pt x="769" y="112"/>
                    <a:pt x="769" y="112"/>
                    <a:pt x="769" y="112"/>
                  </a:cubicBezTo>
                  <a:cubicBezTo>
                    <a:pt x="781" y="92"/>
                    <a:pt x="781" y="92"/>
                    <a:pt x="781" y="92"/>
                  </a:cubicBezTo>
                  <a:cubicBezTo>
                    <a:pt x="784" y="93"/>
                    <a:pt x="786" y="95"/>
                    <a:pt x="788" y="96"/>
                  </a:cubicBezTo>
                  <a:cubicBezTo>
                    <a:pt x="776" y="116"/>
                    <a:pt x="776" y="116"/>
                    <a:pt x="776" y="116"/>
                  </a:cubicBezTo>
                  <a:cubicBezTo>
                    <a:pt x="780" y="119"/>
                    <a:pt x="780" y="119"/>
                    <a:pt x="780" y="119"/>
                  </a:cubicBezTo>
                  <a:cubicBezTo>
                    <a:pt x="792" y="99"/>
                    <a:pt x="792" y="99"/>
                    <a:pt x="792" y="99"/>
                  </a:cubicBezTo>
                  <a:cubicBezTo>
                    <a:pt x="794" y="100"/>
                    <a:pt x="797" y="102"/>
                    <a:pt x="799" y="103"/>
                  </a:cubicBezTo>
                  <a:cubicBezTo>
                    <a:pt x="787" y="123"/>
                    <a:pt x="787" y="123"/>
                    <a:pt x="787" y="123"/>
                  </a:cubicBezTo>
                  <a:cubicBezTo>
                    <a:pt x="790" y="125"/>
                    <a:pt x="790" y="125"/>
                    <a:pt x="790" y="12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5" y="107"/>
                    <a:pt x="808" y="108"/>
                    <a:pt x="810" y="110"/>
                  </a:cubicBezTo>
                  <a:cubicBezTo>
                    <a:pt x="797" y="129"/>
                    <a:pt x="797" y="129"/>
                    <a:pt x="797" y="129"/>
                  </a:cubicBezTo>
                  <a:cubicBezTo>
                    <a:pt x="800" y="132"/>
                    <a:pt x="800" y="132"/>
                    <a:pt x="800" y="132"/>
                  </a:cubicBezTo>
                  <a:cubicBezTo>
                    <a:pt x="813" y="112"/>
                    <a:pt x="813" y="112"/>
                    <a:pt x="813" y="112"/>
                  </a:cubicBezTo>
                  <a:cubicBezTo>
                    <a:pt x="816" y="114"/>
                    <a:pt x="818" y="115"/>
                    <a:pt x="820" y="117"/>
                  </a:cubicBezTo>
                  <a:cubicBezTo>
                    <a:pt x="807" y="136"/>
                    <a:pt x="807" y="136"/>
                    <a:pt x="807" y="136"/>
                  </a:cubicBezTo>
                  <a:cubicBezTo>
                    <a:pt x="810" y="139"/>
                    <a:pt x="810" y="139"/>
                    <a:pt x="810" y="139"/>
                  </a:cubicBezTo>
                  <a:cubicBezTo>
                    <a:pt x="824" y="119"/>
                    <a:pt x="824" y="119"/>
                    <a:pt x="824" y="119"/>
                  </a:cubicBezTo>
                  <a:cubicBezTo>
                    <a:pt x="826" y="121"/>
                    <a:pt x="829" y="123"/>
                    <a:pt x="831" y="124"/>
                  </a:cubicBezTo>
                  <a:cubicBezTo>
                    <a:pt x="817" y="143"/>
                    <a:pt x="817" y="143"/>
                    <a:pt x="817" y="143"/>
                  </a:cubicBezTo>
                  <a:cubicBezTo>
                    <a:pt x="820" y="146"/>
                    <a:pt x="820" y="146"/>
                    <a:pt x="820" y="146"/>
                  </a:cubicBezTo>
                  <a:cubicBezTo>
                    <a:pt x="834" y="127"/>
                    <a:pt x="834" y="127"/>
                    <a:pt x="834" y="127"/>
                  </a:cubicBezTo>
                  <a:cubicBezTo>
                    <a:pt x="837" y="128"/>
                    <a:pt x="839" y="130"/>
                    <a:pt x="841" y="132"/>
                  </a:cubicBezTo>
                  <a:cubicBezTo>
                    <a:pt x="827" y="151"/>
                    <a:pt x="827" y="151"/>
                    <a:pt x="827" y="151"/>
                  </a:cubicBezTo>
                  <a:cubicBezTo>
                    <a:pt x="830" y="153"/>
                    <a:pt x="830" y="153"/>
                    <a:pt x="830" y="153"/>
                  </a:cubicBezTo>
                  <a:cubicBezTo>
                    <a:pt x="844" y="134"/>
                    <a:pt x="844" y="134"/>
                    <a:pt x="844" y="134"/>
                  </a:cubicBezTo>
                  <a:cubicBezTo>
                    <a:pt x="847" y="136"/>
                    <a:pt x="849" y="138"/>
                    <a:pt x="851" y="139"/>
                  </a:cubicBezTo>
                  <a:cubicBezTo>
                    <a:pt x="837" y="158"/>
                    <a:pt x="837" y="158"/>
                    <a:pt x="837" y="158"/>
                  </a:cubicBezTo>
                  <a:cubicBezTo>
                    <a:pt x="840" y="160"/>
                    <a:pt x="840" y="160"/>
                    <a:pt x="840" y="160"/>
                  </a:cubicBezTo>
                  <a:cubicBezTo>
                    <a:pt x="855" y="142"/>
                    <a:pt x="855" y="142"/>
                    <a:pt x="855" y="142"/>
                  </a:cubicBezTo>
                  <a:cubicBezTo>
                    <a:pt x="857" y="144"/>
                    <a:pt x="859" y="146"/>
                    <a:pt x="861" y="147"/>
                  </a:cubicBezTo>
                  <a:cubicBezTo>
                    <a:pt x="846" y="166"/>
                    <a:pt x="846" y="166"/>
                    <a:pt x="846" y="166"/>
                  </a:cubicBezTo>
                  <a:cubicBezTo>
                    <a:pt x="849" y="168"/>
                    <a:pt x="849" y="168"/>
                    <a:pt x="849" y="168"/>
                  </a:cubicBezTo>
                  <a:cubicBezTo>
                    <a:pt x="864" y="150"/>
                    <a:pt x="864" y="150"/>
                    <a:pt x="864" y="150"/>
                  </a:cubicBezTo>
                  <a:cubicBezTo>
                    <a:pt x="867" y="152"/>
                    <a:pt x="869" y="154"/>
                    <a:pt x="871" y="155"/>
                  </a:cubicBezTo>
                  <a:cubicBezTo>
                    <a:pt x="856" y="173"/>
                    <a:pt x="856" y="173"/>
                    <a:pt x="856" y="173"/>
                  </a:cubicBezTo>
                  <a:cubicBezTo>
                    <a:pt x="859" y="176"/>
                    <a:pt x="859" y="176"/>
                    <a:pt x="859" y="176"/>
                  </a:cubicBezTo>
                  <a:cubicBezTo>
                    <a:pt x="874" y="158"/>
                    <a:pt x="874" y="158"/>
                    <a:pt x="874" y="158"/>
                  </a:cubicBezTo>
                  <a:cubicBezTo>
                    <a:pt x="876" y="160"/>
                    <a:pt x="878" y="162"/>
                    <a:pt x="880" y="164"/>
                  </a:cubicBezTo>
                  <a:cubicBezTo>
                    <a:pt x="865" y="181"/>
                    <a:pt x="865" y="181"/>
                    <a:pt x="865" y="181"/>
                  </a:cubicBezTo>
                  <a:cubicBezTo>
                    <a:pt x="868" y="184"/>
                    <a:pt x="868" y="184"/>
                    <a:pt x="868" y="184"/>
                  </a:cubicBezTo>
                  <a:cubicBezTo>
                    <a:pt x="884" y="167"/>
                    <a:pt x="884" y="167"/>
                    <a:pt x="884" y="167"/>
                  </a:cubicBezTo>
                  <a:cubicBezTo>
                    <a:pt x="886" y="168"/>
                    <a:pt x="888" y="170"/>
                    <a:pt x="890" y="172"/>
                  </a:cubicBezTo>
                  <a:cubicBezTo>
                    <a:pt x="874" y="190"/>
                    <a:pt x="874" y="190"/>
                    <a:pt x="874" y="190"/>
                  </a:cubicBezTo>
                  <a:cubicBezTo>
                    <a:pt x="877" y="192"/>
                    <a:pt x="877" y="192"/>
                    <a:pt x="877" y="192"/>
                  </a:cubicBezTo>
                  <a:cubicBezTo>
                    <a:pt x="893" y="175"/>
                    <a:pt x="893" y="175"/>
                    <a:pt x="893" y="175"/>
                  </a:cubicBezTo>
                  <a:cubicBezTo>
                    <a:pt x="895" y="177"/>
                    <a:pt x="897" y="179"/>
                    <a:pt x="899" y="181"/>
                  </a:cubicBezTo>
                  <a:cubicBezTo>
                    <a:pt x="883" y="198"/>
                    <a:pt x="883" y="198"/>
                    <a:pt x="883" y="198"/>
                  </a:cubicBezTo>
                  <a:cubicBezTo>
                    <a:pt x="886" y="201"/>
                    <a:pt x="886" y="201"/>
                    <a:pt x="886" y="201"/>
                  </a:cubicBezTo>
                  <a:cubicBezTo>
                    <a:pt x="902" y="184"/>
                    <a:pt x="902" y="184"/>
                    <a:pt x="902" y="184"/>
                  </a:cubicBezTo>
                  <a:cubicBezTo>
                    <a:pt x="904" y="186"/>
                    <a:pt x="906" y="188"/>
                    <a:pt x="908" y="190"/>
                  </a:cubicBezTo>
                  <a:cubicBezTo>
                    <a:pt x="892" y="206"/>
                    <a:pt x="892" y="206"/>
                    <a:pt x="892" y="206"/>
                  </a:cubicBezTo>
                  <a:cubicBezTo>
                    <a:pt x="894" y="209"/>
                    <a:pt x="894" y="209"/>
                    <a:pt x="894" y="209"/>
                  </a:cubicBezTo>
                  <a:cubicBezTo>
                    <a:pt x="911" y="193"/>
                    <a:pt x="911" y="193"/>
                    <a:pt x="911" y="193"/>
                  </a:cubicBezTo>
                  <a:cubicBezTo>
                    <a:pt x="913" y="195"/>
                    <a:pt x="915" y="197"/>
                    <a:pt x="917" y="199"/>
                  </a:cubicBezTo>
                  <a:cubicBezTo>
                    <a:pt x="900" y="215"/>
                    <a:pt x="900" y="215"/>
                    <a:pt x="900" y="215"/>
                  </a:cubicBezTo>
                  <a:cubicBezTo>
                    <a:pt x="903" y="218"/>
                    <a:pt x="903" y="218"/>
                    <a:pt x="903" y="218"/>
                  </a:cubicBezTo>
                  <a:cubicBezTo>
                    <a:pt x="920" y="202"/>
                    <a:pt x="920" y="202"/>
                    <a:pt x="920" y="202"/>
                  </a:cubicBezTo>
                  <a:cubicBezTo>
                    <a:pt x="922" y="204"/>
                    <a:pt x="924" y="206"/>
                    <a:pt x="926" y="208"/>
                  </a:cubicBezTo>
                  <a:cubicBezTo>
                    <a:pt x="908" y="224"/>
                    <a:pt x="908" y="224"/>
                    <a:pt x="908" y="224"/>
                  </a:cubicBezTo>
                  <a:cubicBezTo>
                    <a:pt x="911" y="227"/>
                    <a:pt x="911" y="227"/>
                    <a:pt x="911" y="227"/>
                  </a:cubicBezTo>
                  <a:cubicBezTo>
                    <a:pt x="929" y="211"/>
                    <a:pt x="929" y="211"/>
                    <a:pt x="929" y="211"/>
                  </a:cubicBezTo>
                  <a:cubicBezTo>
                    <a:pt x="931" y="213"/>
                    <a:pt x="932" y="215"/>
                    <a:pt x="934" y="218"/>
                  </a:cubicBezTo>
                  <a:cubicBezTo>
                    <a:pt x="917" y="233"/>
                    <a:pt x="917" y="233"/>
                    <a:pt x="917" y="233"/>
                  </a:cubicBezTo>
                  <a:cubicBezTo>
                    <a:pt x="919" y="236"/>
                    <a:pt x="919" y="236"/>
                    <a:pt x="919" y="236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39" y="223"/>
                    <a:pt x="941" y="225"/>
                    <a:pt x="943" y="227"/>
                  </a:cubicBezTo>
                  <a:cubicBezTo>
                    <a:pt x="925" y="242"/>
                    <a:pt x="925" y="242"/>
                    <a:pt x="925" y="242"/>
                  </a:cubicBezTo>
                  <a:cubicBezTo>
                    <a:pt x="927" y="245"/>
                    <a:pt x="927" y="245"/>
                    <a:pt x="927" y="245"/>
                  </a:cubicBezTo>
                  <a:cubicBezTo>
                    <a:pt x="945" y="230"/>
                    <a:pt x="945" y="230"/>
                    <a:pt x="945" y="230"/>
                  </a:cubicBezTo>
                  <a:cubicBezTo>
                    <a:pt x="947" y="233"/>
                    <a:pt x="949" y="235"/>
                    <a:pt x="951" y="237"/>
                  </a:cubicBezTo>
                  <a:cubicBezTo>
                    <a:pt x="933" y="252"/>
                    <a:pt x="933" y="252"/>
                    <a:pt x="933" y="252"/>
                  </a:cubicBezTo>
                  <a:cubicBezTo>
                    <a:pt x="935" y="255"/>
                    <a:pt x="935" y="255"/>
                    <a:pt x="935" y="255"/>
                  </a:cubicBezTo>
                  <a:cubicBezTo>
                    <a:pt x="953" y="240"/>
                    <a:pt x="953" y="240"/>
                    <a:pt x="953" y="240"/>
                  </a:cubicBezTo>
                  <a:cubicBezTo>
                    <a:pt x="955" y="242"/>
                    <a:pt x="957" y="245"/>
                    <a:pt x="959" y="247"/>
                  </a:cubicBezTo>
                  <a:cubicBezTo>
                    <a:pt x="940" y="261"/>
                    <a:pt x="940" y="261"/>
                    <a:pt x="940" y="261"/>
                  </a:cubicBezTo>
                  <a:cubicBezTo>
                    <a:pt x="943" y="265"/>
                    <a:pt x="943" y="265"/>
                    <a:pt x="943" y="265"/>
                  </a:cubicBezTo>
                  <a:cubicBezTo>
                    <a:pt x="961" y="250"/>
                    <a:pt x="961" y="250"/>
                    <a:pt x="961" y="250"/>
                  </a:cubicBezTo>
                  <a:cubicBezTo>
                    <a:pt x="963" y="252"/>
                    <a:pt x="965" y="255"/>
                    <a:pt x="966" y="257"/>
                  </a:cubicBezTo>
                  <a:cubicBezTo>
                    <a:pt x="948" y="271"/>
                    <a:pt x="948" y="271"/>
                    <a:pt x="948" y="271"/>
                  </a:cubicBezTo>
                  <a:cubicBezTo>
                    <a:pt x="950" y="274"/>
                    <a:pt x="950" y="274"/>
                    <a:pt x="950" y="274"/>
                  </a:cubicBezTo>
                  <a:cubicBezTo>
                    <a:pt x="969" y="260"/>
                    <a:pt x="969" y="260"/>
                    <a:pt x="969" y="260"/>
                  </a:cubicBezTo>
                  <a:cubicBezTo>
                    <a:pt x="970" y="263"/>
                    <a:pt x="972" y="265"/>
                    <a:pt x="974" y="267"/>
                  </a:cubicBezTo>
                  <a:cubicBezTo>
                    <a:pt x="955" y="281"/>
                    <a:pt x="955" y="281"/>
                    <a:pt x="955" y="281"/>
                  </a:cubicBezTo>
                  <a:cubicBezTo>
                    <a:pt x="957" y="284"/>
                    <a:pt x="957" y="284"/>
                    <a:pt x="957" y="284"/>
                  </a:cubicBezTo>
                  <a:cubicBezTo>
                    <a:pt x="976" y="271"/>
                    <a:pt x="976" y="271"/>
                    <a:pt x="976" y="271"/>
                  </a:cubicBezTo>
                  <a:cubicBezTo>
                    <a:pt x="978" y="273"/>
                    <a:pt x="979" y="275"/>
                    <a:pt x="981" y="278"/>
                  </a:cubicBezTo>
                  <a:cubicBezTo>
                    <a:pt x="962" y="291"/>
                    <a:pt x="962" y="291"/>
                    <a:pt x="962" y="291"/>
                  </a:cubicBezTo>
                  <a:cubicBezTo>
                    <a:pt x="964" y="294"/>
                    <a:pt x="964" y="294"/>
                    <a:pt x="964" y="294"/>
                  </a:cubicBezTo>
                  <a:cubicBezTo>
                    <a:pt x="983" y="281"/>
                    <a:pt x="983" y="281"/>
                    <a:pt x="983" y="281"/>
                  </a:cubicBezTo>
                  <a:cubicBezTo>
                    <a:pt x="985" y="283"/>
                    <a:pt x="987" y="286"/>
                    <a:pt x="988" y="288"/>
                  </a:cubicBezTo>
                  <a:cubicBezTo>
                    <a:pt x="969" y="301"/>
                    <a:pt x="969" y="301"/>
                    <a:pt x="969" y="301"/>
                  </a:cubicBezTo>
                  <a:cubicBezTo>
                    <a:pt x="971" y="304"/>
                    <a:pt x="971" y="304"/>
                    <a:pt x="971" y="304"/>
                  </a:cubicBezTo>
                  <a:cubicBezTo>
                    <a:pt x="990" y="292"/>
                    <a:pt x="990" y="292"/>
                    <a:pt x="990" y="292"/>
                  </a:cubicBezTo>
                  <a:cubicBezTo>
                    <a:pt x="992" y="294"/>
                    <a:pt x="993" y="296"/>
                    <a:pt x="995" y="299"/>
                  </a:cubicBezTo>
                  <a:cubicBezTo>
                    <a:pt x="975" y="311"/>
                    <a:pt x="975" y="311"/>
                    <a:pt x="975" y="311"/>
                  </a:cubicBezTo>
                  <a:cubicBezTo>
                    <a:pt x="977" y="315"/>
                    <a:pt x="977" y="315"/>
                    <a:pt x="977" y="315"/>
                  </a:cubicBezTo>
                  <a:cubicBezTo>
                    <a:pt x="997" y="302"/>
                    <a:pt x="997" y="302"/>
                    <a:pt x="997" y="302"/>
                  </a:cubicBezTo>
                  <a:cubicBezTo>
                    <a:pt x="999" y="305"/>
                    <a:pt x="1000" y="307"/>
                    <a:pt x="1001" y="310"/>
                  </a:cubicBezTo>
                  <a:cubicBezTo>
                    <a:pt x="982" y="322"/>
                    <a:pt x="982" y="322"/>
                    <a:pt x="982" y="322"/>
                  </a:cubicBezTo>
                  <a:cubicBezTo>
                    <a:pt x="984" y="325"/>
                    <a:pt x="984" y="325"/>
                    <a:pt x="984" y="325"/>
                  </a:cubicBezTo>
                  <a:cubicBezTo>
                    <a:pt x="1004" y="313"/>
                    <a:pt x="1004" y="313"/>
                    <a:pt x="1004" y="313"/>
                  </a:cubicBezTo>
                  <a:cubicBezTo>
                    <a:pt x="1005" y="316"/>
                    <a:pt x="1006" y="318"/>
                    <a:pt x="1008" y="320"/>
                  </a:cubicBezTo>
                  <a:cubicBezTo>
                    <a:pt x="988" y="332"/>
                    <a:pt x="988" y="332"/>
                    <a:pt x="988" y="332"/>
                  </a:cubicBezTo>
                  <a:cubicBezTo>
                    <a:pt x="990" y="336"/>
                    <a:pt x="990" y="336"/>
                    <a:pt x="990" y="336"/>
                  </a:cubicBezTo>
                  <a:cubicBezTo>
                    <a:pt x="1010" y="324"/>
                    <a:pt x="1010" y="324"/>
                    <a:pt x="1010" y="324"/>
                  </a:cubicBezTo>
                  <a:cubicBezTo>
                    <a:pt x="1011" y="327"/>
                    <a:pt x="1013" y="329"/>
                    <a:pt x="1014" y="332"/>
                  </a:cubicBezTo>
                  <a:cubicBezTo>
                    <a:pt x="994" y="343"/>
                    <a:pt x="994" y="343"/>
                    <a:pt x="994" y="343"/>
                  </a:cubicBezTo>
                  <a:cubicBezTo>
                    <a:pt x="996" y="346"/>
                    <a:pt x="996" y="346"/>
                    <a:pt x="996" y="346"/>
                  </a:cubicBezTo>
                  <a:cubicBezTo>
                    <a:pt x="1016" y="335"/>
                    <a:pt x="1016" y="335"/>
                    <a:pt x="1016" y="335"/>
                  </a:cubicBezTo>
                  <a:cubicBezTo>
                    <a:pt x="1017" y="338"/>
                    <a:pt x="1019" y="340"/>
                    <a:pt x="1020" y="343"/>
                  </a:cubicBezTo>
                  <a:cubicBezTo>
                    <a:pt x="1000" y="353"/>
                    <a:pt x="1000" y="353"/>
                    <a:pt x="1000" y="353"/>
                  </a:cubicBezTo>
                  <a:cubicBezTo>
                    <a:pt x="1000" y="355"/>
                    <a:pt x="1001" y="356"/>
                    <a:pt x="1001" y="357"/>
                  </a:cubicBezTo>
                  <a:cubicBezTo>
                    <a:pt x="1022" y="346"/>
                    <a:pt x="1022" y="346"/>
                    <a:pt x="1022" y="346"/>
                  </a:cubicBezTo>
                  <a:cubicBezTo>
                    <a:pt x="1023" y="349"/>
                    <a:pt x="1024" y="351"/>
                    <a:pt x="1026" y="354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7" y="368"/>
                    <a:pt x="1007" y="368"/>
                    <a:pt x="1007" y="368"/>
                  </a:cubicBezTo>
                  <a:cubicBezTo>
                    <a:pt x="1028" y="358"/>
                    <a:pt x="1028" y="358"/>
                    <a:pt x="1028" y="358"/>
                  </a:cubicBezTo>
                  <a:cubicBezTo>
                    <a:pt x="1029" y="360"/>
                    <a:pt x="1030" y="363"/>
                    <a:pt x="1031" y="365"/>
                  </a:cubicBezTo>
                  <a:cubicBezTo>
                    <a:pt x="1010" y="375"/>
                    <a:pt x="1010" y="375"/>
                    <a:pt x="1010" y="375"/>
                  </a:cubicBezTo>
                  <a:cubicBezTo>
                    <a:pt x="1012" y="379"/>
                    <a:pt x="1012" y="379"/>
                    <a:pt x="1012" y="379"/>
                  </a:cubicBezTo>
                  <a:cubicBezTo>
                    <a:pt x="1033" y="369"/>
                    <a:pt x="1033" y="369"/>
                    <a:pt x="1033" y="369"/>
                  </a:cubicBezTo>
                  <a:cubicBezTo>
                    <a:pt x="1034" y="372"/>
                    <a:pt x="1035" y="374"/>
                    <a:pt x="1036" y="377"/>
                  </a:cubicBezTo>
                  <a:cubicBezTo>
                    <a:pt x="1016" y="386"/>
                    <a:pt x="1016" y="386"/>
                    <a:pt x="1016" y="386"/>
                  </a:cubicBezTo>
                  <a:cubicBezTo>
                    <a:pt x="1017" y="390"/>
                    <a:pt x="1017" y="390"/>
                    <a:pt x="1017" y="390"/>
                  </a:cubicBezTo>
                  <a:cubicBezTo>
                    <a:pt x="1038" y="381"/>
                    <a:pt x="1038" y="381"/>
                    <a:pt x="1038" y="381"/>
                  </a:cubicBezTo>
                  <a:cubicBezTo>
                    <a:pt x="1039" y="383"/>
                    <a:pt x="1040" y="386"/>
                    <a:pt x="1041" y="389"/>
                  </a:cubicBezTo>
                  <a:cubicBezTo>
                    <a:pt x="1020" y="397"/>
                    <a:pt x="1020" y="397"/>
                    <a:pt x="1020" y="397"/>
                  </a:cubicBezTo>
                  <a:cubicBezTo>
                    <a:pt x="1022" y="401"/>
                    <a:pt x="1022" y="401"/>
                    <a:pt x="1022" y="401"/>
                  </a:cubicBezTo>
                  <a:cubicBezTo>
                    <a:pt x="1043" y="392"/>
                    <a:pt x="1043" y="392"/>
                    <a:pt x="1043" y="392"/>
                  </a:cubicBezTo>
                  <a:cubicBezTo>
                    <a:pt x="1044" y="395"/>
                    <a:pt x="1045" y="398"/>
                    <a:pt x="1046" y="400"/>
                  </a:cubicBezTo>
                  <a:cubicBezTo>
                    <a:pt x="1025" y="409"/>
                    <a:pt x="1025" y="409"/>
                    <a:pt x="1025" y="409"/>
                  </a:cubicBezTo>
                  <a:cubicBezTo>
                    <a:pt x="1027" y="412"/>
                    <a:pt x="1027" y="412"/>
                    <a:pt x="1027" y="412"/>
                  </a:cubicBezTo>
                  <a:cubicBezTo>
                    <a:pt x="1048" y="404"/>
                    <a:pt x="1048" y="404"/>
                    <a:pt x="1048" y="404"/>
                  </a:cubicBezTo>
                  <a:cubicBezTo>
                    <a:pt x="1049" y="407"/>
                    <a:pt x="1050" y="409"/>
                    <a:pt x="1051" y="412"/>
                  </a:cubicBezTo>
                  <a:cubicBezTo>
                    <a:pt x="1029" y="420"/>
                    <a:pt x="1029" y="420"/>
                    <a:pt x="1029" y="420"/>
                  </a:cubicBezTo>
                  <a:cubicBezTo>
                    <a:pt x="1031" y="424"/>
                    <a:pt x="1031" y="424"/>
                    <a:pt x="1031" y="424"/>
                  </a:cubicBezTo>
                  <a:cubicBezTo>
                    <a:pt x="1052" y="416"/>
                    <a:pt x="1052" y="416"/>
                    <a:pt x="1052" y="416"/>
                  </a:cubicBezTo>
                  <a:cubicBezTo>
                    <a:pt x="1053" y="419"/>
                    <a:pt x="1054" y="421"/>
                    <a:pt x="1055" y="424"/>
                  </a:cubicBezTo>
                  <a:cubicBezTo>
                    <a:pt x="1034" y="431"/>
                    <a:pt x="1034" y="431"/>
                    <a:pt x="1034" y="431"/>
                  </a:cubicBezTo>
                  <a:cubicBezTo>
                    <a:pt x="1035" y="435"/>
                    <a:pt x="1035" y="435"/>
                    <a:pt x="1035" y="435"/>
                  </a:cubicBezTo>
                  <a:cubicBezTo>
                    <a:pt x="1056" y="428"/>
                    <a:pt x="1056" y="428"/>
                    <a:pt x="1056" y="428"/>
                  </a:cubicBezTo>
                  <a:cubicBezTo>
                    <a:pt x="1063" y="448"/>
                    <a:pt x="1069" y="469"/>
                    <a:pt x="1074" y="491"/>
                  </a:cubicBezTo>
                  <a:cubicBezTo>
                    <a:pt x="1018" y="561"/>
                    <a:pt x="1018" y="561"/>
                    <a:pt x="1018" y="561"/>
                  </a:cubicBezTo>
                  <a:cubicBezTo>
                    <a:pt x="1025" y="566"/>
                    <a:pt x="1025" y="566"/>
                    <a:pt x="1025" y="566"/>
                  </a:cubicBezTo>
                  <a:cubicBezTo>
                    <a:pt x="1083" y="493"/>
                    <a:pt x="1083" y="493"/>
                    <a:pt x="1083" y="493"/>
                  </a:cubicBezTo>
                  <a:lnTo>
                    <a:pt x="1083" y="4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56" name="Freeform 83"/>
          <p:cNvSpPr>
            <a:spLocks noEditPoints="1"/>
          </p:cNvSpPr>
          <p:nvPr/>
        </p:nvSpPr>
        <p:spPr bwMode="auto">
          <a:xfrm>
            <a:off x="-1035843" y="-3373731"/>
            <a:ext cx="5470037" cy="5540020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chemeClr val="accent5">
              <a:alpha val="1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57" name="组合 156"/>
          <p:cNvGrpSpPr/>
          <p:nvPr/>
        </p:nvGrpSpPr>
        <p:grpSpPr>
          <a:xfrm>
            <a:off x="-1279659" y="-3582555"/>
            <a:ext cx="5957668" cy="5957668"/>
            <a:chOff x="11098213" y="1098550"/>
            <a:chExt cx="4189413" cy="4189413"/>
          </a:xfrm>
          <a:solidFill>
            <a:schemeClr val="accent5">
              <a:alpha val="12000"/>
            </a:schemeClr>
          </a:solidFill>
        </p:grpSpPr>
        <p:sp>
          <p:nvSpPr>
            <p:cNvPr id="158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85"/>
            <p:cNvSpPr/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2" presetID="27" presetClass="emph" presetSubtype="0" repeatCount="indefinite" fill="remove" grpId="1" nodeType="withEffect">
                                  <p:stCondLst>
                                    <p:cond delay="10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33" dur="133" autoRev="1" fill="remove"/>
                                        <p:tgtEl>
                                          <p:spTgt spid="21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4" dur="133" autoRev="1" fill="remove"/>
                                        <p:tgtEl>
                                          <p:spTgt spid="2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5" dur="133" autoRev="1" fill="remove"/>
                                        <p:tgtEl>
                                          <p:spTgt spid="2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133" autoRev="1" fill="remove"/>
                                        <p:tgtEl>
                                          <p:spTgt spid="21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 vol="69000">
                                        <p:cTn display="0" masterRel="sameClick">
                                          <p:stCondLst>
                                            <p:cond evt="begin" delay="0">
                                              <p:tn val="3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suctio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7" presetID="0" presetClass="path" presetSubtype="0" accel="50000" decel="5000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0.05246 -0.16699 L -0.34933 -0.16501 L -0.66518 0.03977 " pathEditMode="relative" rAng="0" ptsTypes="AAA">
                                      <p:cBhvr>
                                        <p:cTn id="38" dur="2000" fill="hold"/>
                                        <p:tgtEl>
                                          <p:spTgt spid="2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636" y="1033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repeatCount="3000" fill="hold" grpId="1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20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repeatCount="3000" fill="hold" grpId="1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200"/>
                                        <p:tgtEl>
                                          <p:spTgt spid="2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1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6" presetClass="emph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 tmFilter="0, 0; .2, .5; .8, .5; 1, 0"/>
                                        <p:tgtEl>
                                          <p:spTgt spid="21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250" autoRev="1" fill="hold"/>
                                        <p:tgtEl>
                                          <p:spTgt spid="21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14" presetClass="entr" presetSubtype="10" repeatCount="3000" fill="hold" grpId="2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1000"/>
                                        <p:tgtEl>
                                          <p:spTgt spid="2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2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5" presetClass="entr" presetSubtype="0" fill="hold" grpId="0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repeatCount="2000" fill="hold" nodeType="withEffect">
                                  <p:stCondLst>
                                    <p:cond delay="7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325"/>
                                        <p:tgtEl>
                                          <p:spTgt spid="2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nodeType="withEffect">
                                  <p:stCondLst>
                                    <p:cond delay="77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2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7" presetClass="entr" presetSubtype="0" fill="hold" grpId="0" nodeType="withEffect">
                                  <p:stCondLst>
                                    <p:cond delay="81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600"/>
                                        <p:tgtEl>
                                          <p:spTgt spid="2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600" fill="hold"/>
                                        <p:tgtEl>
                                          <p:spTgt spid="2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600" fill="hold"/>
                                        <p:tgtEl>
                                          <p:spTgt spid="2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8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93" dur="125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4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95" dur="125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6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97" dur="125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8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21600000">
                                      <p:cBhvr>
                                        <p:cTn id="99" dur="125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0" presetID="26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6" presetID="2" presetClass="entr" presetSubtype="8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8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2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47" presetClass="entr" presetSubtype="0" fill="hold" grpId="0" nodeType="withEffect">
                                  <p:stCondLst>
                                    <p:cond delay="81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6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6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6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47" presetClass="entr" presetSubtype="0" fill="hold" grpId="0" nodeType="withEffect">
                                  <p:stCondLst>
                                    <p:cond delay="81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6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6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6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63" dur="125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4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65" dur="12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6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67" dur="12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8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69" dur="12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7" grpId="0" animBg="1"/>
      <p:bldP spid="2127" grpId="1" animBg="1"/>
      <p:bldP spid="2127" grpId="2" animBg="1"/>
      <p:bldP spid="2124" grpId="0" animBg="1"/>
      <p:bldP spid="2124" grpId="1" animBg="1"/>
      <p:bldP spid="2125" grpId="0" animBg="1"/>
      <p:bldP spid="2125" grpId="1" animBg="1"/>
      <p:bldP spid="18" grpId="0" animBg="1"/>
      <p:bldP spid="19" grpId="0" animBg="1"/>
      <p:bldP spid="20" grpId="0" animBg="1"/>
      <p:bldP spid="39" grpId="0" animBg="1"/>
      <p:bldP spid="2075" grpId="0" animBg="1"/>
      <p:bldP spid="2075" grpId="1" animBg="1"/>
      <p:bldP spid="2116" grpId="0" animBg="1"/>
      <p:bldP spid="2116" grpId="1" animBg="1"/>
      <p:bldP spid="2116" grpId="2" animBg="1"/>
      <p:bldP spid="2128" grpId="0" animBg="1"/>
      <p:bldP spid="2129" grpId="0" animBg="1"/>
      <p:bldP spid="2133" grpId="0" animBg="1"/>
      <p:bldP spid="143" grpId="0" animBg="1"/>
      <p:bldP spid="144" grpId="0" animBg="1"/>
      <p:bldP spid="156" grpId="0" animBg="1"/>
      <p:bldP spid="156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6589859241503947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0" y="1281430"/>
            <a:ext cx="11184255" cy="7642860"/>
          </a:xfrm>
          <a:prstGeom prst="rect">
            <a:avLst/>
          </a:prstGeom>
          <a:effectLst>
            <a:outerShdw blurRad="50800" dist="50800" dir="5400000" algn="ctr" rotWithShape="0">
              <a:schemeClr val="tx1">
                <a:alpha val="100000"/>
              </a:schemeClr>
            </a:outerShdw>
            <a:softEdge rad="889000"/>
          </a:effectLst>
        </p:spPr>
      </p:pic>
      <p:grpSp>
        <p:nvGrpSpPr>
          <p:cNvPr id="32" name="组合 31"/>
          <p:cNvGrpSpPr/>
          <p:nvPr/>
        </p:nvGrpSpPr>
        <p:grpSpPr>
          <a:xfrm>
            <a:off x="12068175" y="2808605"/>
            <a:ext cx="3401060" cy="572135"/>
            <a:chOff x="1682750" y="1250950"/>
            <a:chExt cx="3148012" cy="307975"/>
          </a:xfrm>
        </p:grpSpPr>
        <p:sp>
          <p:nvSpPr>
            <p:cNvPr id="33" name="Freeform 9"/>
            <p:cNvSpPr/>
            <p:nvPr/>
          </p:nvSpPr>
          <p:spPr bwMode="auto">
            <a:xfrm>
              <a:off x="1682750" y="1250950"/>
              <a:ext cx="3148012" cy="307975"/>
            </a:xfrm>
            <a:custGeom>
              <a:avLst/>
              <a:gdLst>
                <a:gd name="T0" fmla="*/ 64 w 1983"/>
                <a:gd name="T1" fmla="*/ 194 h 194"/>
                <a:gd name="T2" fmla="*/ 0 w 1983"/>
                <a:gd name="T3" fmla="*/ 97 h 194"/>
                <a:gd name="T4" fmla="*/ 64 w 1983"/>
                <a:gd name="T5" fmla="*/ 0 h 194"/>
                <a:gd name="T6" fmla="*/ 1918 w 1983"/>
                <a:gd name="T7" fmla="*/ 0 h 194"/>
                <a:gd name="T8" fmla="*/ 1983 w 1983"/>
                <a:gd name="T9" fmla="*/ 97 h 194"/>
                <a:gd name="T10" fmla="*/ 1918 w 1983"/>
                <a:gd name="T11" fmla="*/ 194 h 194"/>
                <a:gd name="T12" fmla="*/ 64 w 1983"/>
                <a:gd name="T1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4">
                  <a:moveTo>
                    <a:pt x="64" y="194"/>
                  </a:moveTo>
                  <a:lnTo>
                    <a:pt x="0" y="97"/>
                  </a:lnTo>
                  <a:lnTo>
                    <a:pt x="64" y="0"/>
                  </a:lnTo>
                  <a:lnTo>
                    <a:pt x="1918" y="0"/>
                  </a:lnTo>
                  <a:lnTo>
                    <a:pt x="1983" y="97"/>
                  </a:lnTo>
                  <a:lnTo>
                    <a:pt x="1918" y="194"/>
                  </a:lnTo>
                  <a:lnTo>
                    <a:pt x="64" y="194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noFill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Rectangle 19"/>
            <p:cNvSpPr>
              <a:spLocks noChangeArrowheads="1"/>
            </p:cNvSpPr>
            <p:nvPr/>
          </p:nvSpPr>
          <p:spPr bwMode="auto">
            <a:xfrm>
              <a:off x="2176463" y="1285815"/>
              <a:ext cx="2425074" cy="237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9pPr>
            </a:lstStyle>
            <a:p>
              <a:pPr lvl="0"/>
              <a:r>
                <a:rPr lang="zh-CN" altLang="zh-CN" sz="2900" dirty="0">
                  <a:solidFill>
                    <a:schemeClr val="accent6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国家主席 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2068175" y="3757930"/>
            <a:ext cx="3401060" cy="572135"/>
            <a:chOff x="1682750" y="1250950"/>
            <a:chExt cx="3148012" cy="307975"/>
          </a:xfrm>
        </p:grpSpPr>
        <p:sp>
          <p:nvSpPr>
            <p:cNvPr id="6" name="Freeform 9"/>
            <p:cNvSpPr/>
            <p:nvPr/>
          </p:nvSpPr>
          <p:spPr bwMode="auto">
            <a:xfrm>
              <a:off x="1682750" y="1250950"/>
              <a:ext cx="3148012" cy="307975"/>
            </a:xfrm>
            <a:custGeom>
              <a:avLst/>
              <a:gdLst>
                <a:gd name="T0" fmla="*/ 64 w 1983"/>
                <a:gd name="T1" fmla="*/ 194 h 194"/>
                <a:gd name="T2" fmla="*/ 0 w 1983"/>
                <a:gd name="T3" fmla="*/ 97 h 194"/>
                <a:gd name="T4" fmla="*/ 64 w 1983"/>
                <a:gd name="T5" fmla="*/ 0 h 194"/>
                <a:gd name="T6" fmla="*/ 1918 w 1983"/>
                <a:gd name="T7" fmla="*/ 0 h 194"/>
                <a:gd name="T8" fmla="*/ 1983 w 1983"/>
                <a:gd name="T9" fmla="*/ 97 h 194"/>
                <a:gd name="T10" fmla="*/ 1918 w 1983"/>
                <a:gd name="T11" fmla="*/ 194 h 194"/>
                <a:gd name="T12" fmla="*/ 64 w 1983"/>
                <a:gd name="T1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4">
                  <a:moveTo>
                    <a:pt x="64" y="194"/>
                  </a:moveTo>
                  <a:lnTo>
                    <a:pt x="0" y="97"/>
                  </a:lnTo>
                  <a:lnTo>
                    <a:pt x="64" y="0"/>
                  </a:lnTo>
                  <a:lnTo>
                    <a:pt x="1918" y="0"/>
                  </a:lnTo>
                  <a:lnTo>
                    <a:pt x="1983" y="97"/>
                  </a:lnTo>
                  <a:lnTo>
                    <a:pt x="1918" y="194"/>
                  </a:lnTo>
                  <a:lnTo>
                    <a:pt x="64" y="194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noFill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Rectangle 19"/>
            <p:cNvSpPr>
              <a:spLocks noChangeArrowheads="1"/>
            </p:cNvSpPr>
            <p:nvPr/>
          </p:nvSpPr>
          <p:spPr bwMode="auto">
            <a:xfrm>
              <a:off x="2176463" y="1285815"/>
              <a:ext cx="2425074" cy="237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9pPr>
            </a:lstStyle>
            <a:p>
              <a:pPr lvl="0"/>
              <a:r>
                <a:rPr lang="zh-CN" altLang="zh-CN" sz="2900" dirty="0">
                  <a:solidFill>
                    <a:schemeClr val="accent6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美国总统 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2068175" y="4707890"/>
            <a:ext cx="3401060" cy="572135"/>
            <a:chOff x="1682750" y="1250950"/>
            <a:chExt cx="3148012" cy="307975"/>
          </a:xfrm>
        </p:grpSpPr>
        <p:sp>
          <p:nvSpPr>
            <p:cNvPr id="9" name="Freeform 9"/>
            <p:cNvSpPr/>
            <p:nvPr/>
          </p:nvSpPr>
          <p:spPr bwMode="auto">
            <a:xfrm>
              <a:off x="1682750" y="1250950"/>
              <a:ext cx="3148012" cy="307975"/>
            </a:xfrm>
            <a:custGeom>
              <a:avLst/>
              <a:gdLst>
                <a:gd name="T0" fmla="*/ 64 w 1983"/>
                <a:gd name="T1" fmla="*/ 194 h 194"/>
                <a:gd name="T2" fmla="*/ 0 w 1983"/>
                <a:gd name="T3" fmla="*/ 97 h 194"/>
                <a:gd name="T4" fmla="*/ 64 w 1983"/>
                <a:gd name="T5" fmla="*/ 0 h 194"/>
                <a:gd name="T6" fmla="*/ 1918 w 1983"/>
                <a:gd name="T7" fmla="*/ 0 h 194"/>
                <a:gd name="T8" fmla="*/ 1983 w 1983"/>
                <a:gd name="T9" fmla="*/ 97 h 194"/>
                <a:gd name="T10" fmla="*/ 1918 w 1983"/>
                <a:gd name="T11" fmla="*/ 194 h 194"/>
                <a:gd name="T12" fmla="*/ 64 w 1983"/>
                <a:gd name="T1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4">
                  <a:moveTo>
                    <a:pt x="64" y="194"/>
                  </a:moveTo>
                  <a:lnTo>
                    <a:pt x="0" y="97"/>
                  </a:lnTo>
                  <a:lnTo>
                    <a:pt x="64" y="0"/>
                  </a:lnTo>
                  <a:lnTo>
                    <a:pt x="1918" y="0"/>
                  </a:lnTo>
                  <a:lnTo>
                    <a:pt x="1983" y="97"/>
                  </a:lnTo>
                  <a:lnTo>
                    <a:pt x="1918" y="194"/>
                  </a:lnTo>
                  <a:lnTo>
                    <a:pt x="64" y="194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noFill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2176463" y="1285815"/>
              <a:ext cx="2425074" cy="237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9pPr>
            </a:lstStyle>
            <a:p>
              <a:pPr lvl="0"/>
              <a:r>
                <a:rPr lang="zh-CN" altLang="zh-CN" sz="2900" dirty="0">
                  <a:solidFill>
                    <a:schemeClr val="accent6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联合国秘书长 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2068175" y="5651500"/>
            <a:ext cx="3401060" cy="572135"/>
            <a:chOff x="1682750" y="1250950"/>
            <a:chExt cx="3148012" cy="307975"/>
          </a:xfrm>
        </p:grpSpPr>
        <p:sp>
          <p:nvSpPr>
            <p:cNvPr id="12" name="Freeform 9"/>
            <p:cNvSpPr/>
            <p:nvPr/>
          </p:nvSpPr>
          <p:spPr bwMode="auto">
            <a:xfrm>
              <a:off x="1682750" y="1250950"/>
              <a:ext cx="3148012" cy="307975"/>
            </a:xfrm>
            <a:custGeom>
              <a:avLst/>
              <a:gdLst>
                <a:gd name="T0" fmla="*/ 64 w 1983"/>
                <a:gd name="T1" fmla="*/ 194 h 194"/>
                <a:gd name="T2" fmla="*/ 0 w 1983"/>
                <a:gd name="T3" fmla="*/ 97 h 194"/>
                <a:gd name="T4" fmla="*/ 64 w 1983"/>
                <a:gd name="T5" fmla="*/ 0 h 194"/>
                <a:gd name="T6" fmla="*/ 1918 w 1983"/>
                <a:gd name="T7" fmla="*/ 0 h 194"/>
                <a:gd name="T8" fmla="*/ 1983 w 1983"/>
                <a:gd name="T9" fmla="*/ 97 h 194"/>
                <a:gd name="T10" fmla="*/ 1918 w 1983"/>
                <a:gd name="T11" fmla="*/ 194 h 194"/>
                <a:gd name="T12" fmla="*/ 64 w 1983"/>
                <a:gd name="T1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4">
                  <a:moveTo>
                    <a:pt x="64" y="194"/>
                  </a:moveTo>
                  <a:lnTo>
                    <a:pt x="0" y="97"/>
                  </a:lnTo>
                  <a:lnTo>
                    <a:pt x="64" y="0"/>
                  </a:lnTo>
                  <a:lnTo>
                    <a:pt x="1918" y="0"/>
                  </a:lnTo>
                  <a:lnTo>
                    <a:pt x="1983" y="97"/>
                  </a:lnTo>
                  <a:lnTo>
                    <a:pt x="1918" y="194"/>
                  </a:lnTo>
                  <a:lnTo>
                    <a:pt x="64" y="194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noFill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Rectangle 19"/>
            <p:cNvSpPr>
              <a:spLocks noChangeArrowheads="1"/>
            </p:cNvSpPr>
            <p:nvPr/>
          </p:nvSpPr>
          <p:spPr bwMode="auto">
            <a:xfrm>
              <a:off x="2176463" y="1285815"/>
              <a:ext cx="2425074" cy="237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9pPr>
            </a:lstStyle>
            <a:p>
              <a:pPr lvl="0"/>
              <a:r>
                <a:rPr lang="zh-CN" altLang="zh-CN" sz="2900" dirty="0">
                  <a:solidFill>
                    <a:schemeClr val="accent6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世界银行行长 </a:t>
              </a:r>
            </a:p>
          </p:txBody>
        </p:sp>
      </p:grp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10504804" y="1887855"/>
            <a:ext cx="2620010" cy="441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lvl="0"/>
            <a:r>
              <a:rPr lang="en-US" altLang="zh-CN" sz="2900" dirty="0">
                <a:solidFill>
                  <a:schemeClr val="accent6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WELCOME</a:t>
            </a:r>
          </a:p>
        </p:txBody>
      </p:sp>
      <p:sp>
        <p:nvSpPr>
          <p:cNvPr id="15" name="Rectangle 19"/>
          <p:cNvSpPr>
            <a:spLocks noChangeArrowheads="1"/>
          </p:cNvSpPr>
          <p:nvPr/>
        </p:nvSpPr>
        <p:spPr bwMode="auto">
          <a:xfrm>
            <a:off x="10504804" y="6681470"/>
            <a:ext cx="2620010" cy="441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lvl="0"/>
            <a:r>
              <a:rPr lang="en-US" altLang="zh-CN" sz="2900" dirty="0">
                <a:solidFill>
                  <a:schemeClr val="accent6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SPONSOR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2068175" y="7425055"/>
            <a:ext cx="3401060" cy="572135"/>
            <a:chOff x="1682750" y="1250950"/>
            <a:chExt cx="3148012" cy="307975"/>
          </a:xfrm>
        </p:grpSpPr>
        <p:sp>
          <p:nvSpPr>
            <p:cNvPr id="18" name="Freeform 9"/>
            <p:cNvSpPr/>
            <p:nvPr/>
          </p:nvSpPr>
          <p:spPr bwMode="auto">
            <a:xfrm>
              <a:off x="1682750" y="1250950"/>
              <a:ext cx="3148012" cy="307975"/>
            </a:xfrm>
            <a:custGeom>
              <a:avLst/>
              <a:gdLst>
                <a:gd name="T0" fmla="*/ 64 w 1983"/>
                <a:gd name="T1" fmla="*/ 194 h 194"/>
                <a:gd name="T2" fmla="*/ 0 w 1983"/>
                <a:gd name="T3" fmla="*/ 97 h 194"/>
                <a:gd name="T4" fmla="*/ 64 w 1983"/>
                <a:gd name="T5" fmla="*/ 0 h 194"/>
                <a:gd name="T6" fmla="*/ 1918 w 1983"/>
                <a:gd name="T7" fmla="*/ 0 h 194"/>
                <a:gd name="T8" fmla="*/ 1983 w 1983"/>
                <a:gd name="T9" fmla="*/ 97 h 194"/>
                <a:gd name="T10" fmla="*/ 1918 w 1983"/>
                <a:gd name="T11" fmla="*/ 194 h 194"/>
                <a:gd name="T12" fmla="*/ 64 w 1983"/>
                <a:gd name="T1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4">
                  <a:moveTo>
                    <a:pt x="64" y="194"/>
                  </a:moveTo>
                  <a:lnTo>
                    <a:pt x="0" y="97"/>
                  </a:lnTo>
                  <a:lnTo>
                    <a:pt x="64" y="0"/>
                  </a:lnTo>
                  <a:lnTo>
                    <a:pt x="1918" y="0"/>
                  </a:lnTo>
                  <a:lnTo>
                    <a:pt x="1983" y="97"/>
                  </a:lnTo>
                  <a:lnTo>
                    <a:pt x="1918" y="194"/>
                  </a:lnTo>
                  <a:lnTo>
                    <a:pt x="64" y="194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noFill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 19"/>
            <p:cNvSpPr>
              <a:spLocks noChangeArrowheads="1"/>
            </p:cNvSpPr>
            <p:nvPr/>
          </p:nvSpPr>
          <p:spPr bwMode="auto">
            <a:xfrm>
              <a:off x="2176463" y="1285815"/>
              <a:ext cx="2425074" cy="237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9pPr>
            </a:lstStyle>
            <a:p>
              <a:pPr lvl="0"/>
              <a:r>
                <a:rPr lang="zh-CN" altLang="zh-CN" sz="2900" dirty="0">
                  <a:solidFill>
                    <a:schemeClr val="accent6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化纤邦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39140" y="1147445"/>
            <a:ext cx="3401060" cy="572135"/>
            <a:chOff x="1682750" y="1250950"/>
            <a:chExt cx="3148012" cy="307975"/>
          </a:xfrm>
        </p:grpSpPr>
        <p:sp>
          <p:nvSpPr>
            <p:cNvPr id="21" name="Freeform 9"/>
            <p:cNvSpPr/>
            <p:nvPr/>
          </p:nvSpPr>
          <p:spPr bwMode="auto">
            <a:xfrm>
              <a:off x="1682750" y="1250950"/>
              <a:ext cx="3148012" cy="307975"/>
            </a:xfrm>
            <a:custGeom>
              <a:avLst/>
              <a:gdLst>
                <a:gd name="T0" fmla="*/ 64 w 1983"/>
                <a:gd name="T1" fmla="*/ 194 h 194"/>
                <a:gd name="T2" fmla="*/ 0 w 1983"/>
                <a:gd name="T3" fmla="*/ 97 h 194"/>
                <a:gd name="T4" fmla="*/ 64 w 1983"/>
                <a:gd name="T5" fmla="*/ 0 h 194"/>
                <a:gd name="T6" fmla="*/ 1918 w 1983"/>
                <a:gd name="T7" fmla="*/ 0 h 194"/>
                <a:gd name="T8" fmla="*/ 1983 w 1983"/>
                <a:gd name="T9" fmla="*/ 97 h 194"/>
                <a:gd name="T10" fmla="*/ 1918 w 1983"/>
                <a:gd name="T11" fmla="*/ 194 h 194"/>
                <a:gd name="T12" fmla="*/ 64 w 1983"/>
                <a:gd name="T1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4">
                  <a:moveTo>
                    <a:pt x="64" y="194"/>
                  </a:moveTo>
                  <a:lnTo>
                    <a:pt x="0" y="97"/>
                  </a:lnTo>
                  <a:lnTo>
                    <a:pt x="64" y="0"/>
                  </a:lnTo>
                  <a:lnTo>
                    <a:pt x="1918" y="0"/>
                  </a:lnTo>
                  <a:lnTo>
                    <a:pt x="1983" y="97"/>
                  </a:lnTo>
                  <a:lnTo>
                    <a:pt x="1918" y="194"/>
                  </a:lnTo>
                  <a:lnTo>
                    <a:pt x="64" y="194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noFill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Rectangle 19"/>
            <p:cNvSpPr>
              <a:spLocks noChangeArrowheads="1"/>
            </p:cNvSpPr>
            <p:nvPr/>
          </p:nvSpPr>
          <p:spPr bwMode="auto">
            <a:xfrm>
              <a:off x="2176463" y="1285815"/>
              <a:ext cx="2425074" cy="237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9pPr>
            </a:lstStyle>
            <a:p>
              <a:pPr lvl="0"/>
              <a:r>
                <a:rPr lang="zh-CN" altLang="zh-CN" sz="2900" dirty="0">
                  <a:solidFill>
                    <a:schemeClr val="accent6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君方产业园</a:t>
              </a: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9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6573588" y="1912515"/>
            <a:ext cx="5812466" cy="572000"/>
            <a:chOff x="1682750" y="1250950"/>
            <a:chExt cx="3148012" cy="307975"/>
          </a:xfrm>
        </p:grpSpPr>
        <p:sp>
          <p:nvSpPr>
            <p:cNvPr id="33" name="Freeform 9"/>
            <p:cNvSpPr/>
            <p:nvPr/>
          </p:nvSpPr>
          <p:spPr bwMode="auto">
            <a:xfrm>
              <a:off x="1682750" y="1250950"/>
              <a:ext cx="3148012" cy="307975"/>
            </a:xfrm>
            <a:custGeom>
              <a:avLst/>
              <a:gdLst>
                <a:gd name="T0" fmla="*/ 64 w 1983"/>
                <a:gd name="T1" fmla="*/ 194 h 194"/>
                <a:gd name="T2" fmla="*/ 0 w 1983"/>
                <a:gd name="T3" fmla="*/ 97 h 194"/>
                <a:gd name="T4" fmla="*/ 64 w 1983"/>
                <a:gd name="T5" fmla="*/ 0 h 194"/>
                <a:gd name="T6" fmla="*/ 1918 w 1983"/>
                <a:gd name="T7" fmla="*/ 0 h 194"/>
                <a:gd name="T8" fmla="*/ 1983 w 1983"/>
                <a:gd name="T9" fmla="*/ 97 h 194"/>
                <a:gd name="T10" fmla="*/ 1918 w 1983"/>
                <a:gd name="T11" fmla="*/ 194 h 194"/>
                <a:gd name="T12" fmla="*/ 64 w 1983"/>
                <a:gd name="T1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4">
                  <a:moveTo>
                    <a:pt x="64" y="194"/>
                  </a:moveTo>
                  <a:lnTo>
                    <a:pt x="0" y="97"/>
                  </a:lnTo>
                  <a:lnTo>
                    <a:pt x="64" y="0"/>
                  </a:lnTo>
                  <a:lnTo>
                    <a:pt x="1918" y="0"/>
                  </a:lnTo>
                  <a:lnTo>
                    <a:pt x="1983" y="97"/>
                  </a:lnTo>
                  <a:lnTo>
                    <a:pt x="1918" y="194"/>
                  </a:lnTo>
                  <a:lnTo>
                    <a:pt x="64" y="194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noFill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Rectangle 19"/>
            <p:cNvSpPr>
              <a:spLocks noChangeArrowheads="1"/>
            </p:cNvSpPr>
            <p:nvPr/>
          </p:nvSpPr>
          <p:spPr bwMode="auto">
            <a:xfrm>
              <a:off x="2401949" y="1285779"/>
              <a:ext cx="997350" cy="2379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9pPr>
            </a:lstStyle>
            <a:p>
              <a:pPr lvl="0"/>
              <a:r>
                <a:rPr lang="zh-CN" altLang="zh-CN" sz="2900" dirty="0">
                  <a:solidFill>
                    <a:schemeClr val="accent6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供应链系统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7615560" y="3486991"/>
            <a:ext cx="5812466" cy="569053"/>
            <a:chOff x="2808288" y="1814513"/>
            <a:chExt cx="3148012" cy="306388"/>
          </a:xfrm>
        </p:grpSpPr>
        <p:sp>
          <p:nvSpPr>
            <p:cNvPr id="36" name="Freeform 10"/>
            <p:cNvSpPr/>
            <p:nvPr/>
          </p:nvSpPr>
          <p:spPr bwMode="auto">
            <a:xfrm>
              <a:off x="2808288" y="1814513"/>
              <a:ext cx="3148012" cy="306388"/>
            </a:xfrm>
            <a:custGeom>
              <a:avLst/>
              <a:gdLst>
                <a:gd name="T0" fmla="*/ 64 w 1983"/>
                <a:gd name="T1" fmla="*/ 193 h 193"/>
                <a:gd name="T2" fmla="*/ 0 w 1983"/>
                <a:gd name="T3" fmla="*/ 97 h 193"/>
                <a:gd name="T4" fmla="*/ 64 w 1983"/>
                <a:gd name="T5" fmla="*/ 0 h 193"/>
                <a:gd name="T6" fmla="*/ 1919 w 1983"/>
                <a:gd name="T7" fmla="*/ 0 h 193"/>
                <a:gd name="T8" fmla="*/ 1983 w 1983"/>
                <a:gd name="T9" fmla="*/ 97 h 193"/>
                <a:gd name="T10" fmla="*/ 1919 w 1983"/>
                <a:gd name="T11" fmla="*/ 193 h 193"/>
                <a:gd name="T12" fmla="*/ 64 w 1983"/>
                <a:gd name="T13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3">
                  <a:moveTo>
                    <a:pt x="64" y="193"/>
                  </a:moveTo>
                  <a:lnTo>
                    <a:pt x="0" y="97"/>
                  </a:lnTo>
                  <a:lnTo>
                    <a:pt x="64" y="0"/>
                  </a:lnTo>
                  <a:lnTo>
                    <a:pt x="1919" y="0"/>
                  </a:lnTo>
                  <a:lnTo>
                    <a:pt x="1983" y="97"/>
                  </a:lnTo>
                  <a:lnTo>
                    <a:pt x="1919" y="193"/>
                  </a:lnTo>
                  <a:lnTo>
                    <a:pt x="64" y="193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Rectangle 20"/>
            <p:cNvSpPr>
              <a:spLocks noChangeArrowheads="1"/>
            </p:cNvSpPr>
            <p:nvPr/>
          </p:nvSpPr>
          <p:spPr bwMode="auto">
            <a:xfrm>
              <a:off x="3411614" y="1857375"/>
              <a:ext cx="1196820" cy="2379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9pPr>
            </a:lstStyle>
            <a:p>
              <a:pPr lvl="0"/>
              <a:r>
                <a:rPr lang="zh-CN" altLang="zh-CN" sz="2900" dirty="0">
                  <a:solidFill>
                    <a:schemeClr val="accent6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物流管理系统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7629780" y="5365363"/>
            <a:ext cx="5815398" cy="572000"/>
            <a:chOff x="3476625" y="2625725"/>
            <a:chExt cx="3149600" cy="307975"/>
          </a:xfrm>
        </p:grpSpPr>
        <p:sp>
          <p:nvSpPr>
            <p:cNvPr id="39" name="Freeform 11"/>
            <p:cNvSpPr/>
            <p:nvPr/>
          </p:nvSpPr>
          <p:spPr bwMode="auto">
            <a:xfrm>
              <a:off x="3476625" y="2625725"/>
              <a:ext cx="3149600" cy="307975"/>
            </a:xfrm>
            <a:custGeom>
              <a:avLst/>
              <a:gdLst>
                <a:gd name="T0" fmla="*/ 65 w 1984"/>
                <a:gd name="T1" fmla="*/ 194 h 194"/>
                <a:gd name="T2" fmla="*/ 0 w 1984"/>
                <a:gd name="T3" fmla="*/ 97 h 194"/>
                <a:gd name="T4" fmla="*/ 65 w 1984"/>
                <a:gd name="T5" fmla="*/ 0 h 194"/>
                <a:gd name="T6" fmla="*/ 1919 w 1984"/>
                <a:gd name="T7" fmla="*/ 0 h 194"/>
                <a:gd name="T8" fmla="*/ 1984 w 1984"/>
                <a:gd name="T9" fmla="*/ 97 h 194"/>
                <a:gd name="T10" fmla="*/ 1919 w 1984"/>
                <a:gd name="T11" fmla="*/ 194 h 194"/>
                <a:gd name="T12" fmla="*/ 65 w 1984"/>
                <a:gd name="T1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4" h="194">
                  <a:moveTo>
                    <a:pt x="65" y="194"/>
                  </a:moveTo>
                  <a:lnTo>
                    <a:pt x="0" y="97"/>
                  </a:lnTo>
                  <a:lnTo>
                    <a:pt x="65" y="0"/>
                  </a:lnTo>
                  <a:lnTo>
                    <a:pt x="1919" y="0"/>
                  </a:lnTo>
                  <a:lnTo>
                    <a:pt x="1984" y="97"/>
                  </a:lnTo>
                  <a:lnTo>
                    <a:pt x="1919" y="194"/>
                  </a:lnTo>
                  <a:lnTo>
                    <a:pt x="65" y="194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Rectangle 21"/>
            <p:cNvSpPr>
              <a:spLocks noChangeArrowheads="1"/>
            </p:cNvSpPr>
            <p:nvPr/>
          </p:nvSpPr>
          <p:spPr bwMode="auto">
            <a:xfrm>
              <a:off x="4091066" y="2654300"/>
              <a:ext cx="1196820" cy="2379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9pPr>
            </a:lstStyle>
            <a:p>
              <a:pPr lvl="0"/>
              <a:r>
                <a:rPr lang="zh-CN" altLang="zh-CN" sz="2900" dirty="0">
                  <a:solidFill>
                    <a:schemeClr val="accent6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金融应用系统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721124" y="7081917"/>
            <a:ext cx="5812466" cy="566104"/>
            <a:chOff x="3495675" y="3602038"/>
            <a:chExt cx="3148012" cy="304800"/>
          </a:xfrm>
        </p:grpSpPr>
        <p:sp>
          <p:nvSpPr>
            <p:cNvPr id="42" name="Freeform 12"/>
            <p:cNvSpPr/>
            <p:nvPr/>
          </p:nvSpPr>
          <p:spPr bwMode="auto">
            <a:xfrm>
              <a:off x="3495675" y="3602038"/>
              <a:ext cx="3148012" cy="304800"/>
            </a:xfrm>
            <a:custGeom>
              <a:avLst/>
              <a:gdLst>
                <a:gd name="T0" fmla="*/ 64 w 1983"/>
                <a:gd name="T1" fmla="*/ 192 h 192"/>
                <a:gd name="T2" fmla="*/ 0 w 1983"/>
                <a:gd name="T3" fmla="*/ 96 h 192"/>
                <a:gd name="T4" fmla="*/ 64 w 1983"/>
                <a:gd name="T5" fmla="*/ 0 h 192"/>
                <a:gd name="T6" fmla="*/ 1918 w 1983"/>
                <a:gd name="T7" fmla="*/ 0 h 192"/>
                <a:gd name="T8" fmla="*/ 1983 w 1983"/>
                <a:gd name="T9" fmla="*/ 96 h 192"/>
                <a:gd name="T10" fmla="*/ 1918 w 1983"/>
                <a:gd name="T11" fmla="*/ 192 h 192"/>
                <a:gd name="T12" fmla="*/ 64 w 1983"/>
                <a:gd name="T13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2">
                  <a:moveTo>
                    <a:pt x="64" y="192"/>
                  </a:moveTo>
                  <a:lnTo>
                    <a:pt x="0" y="96"/>
                  </a:lnTo>
                  <a:lnTo>
                    <a:pt x="64" y="0"/>
                  </a:lnTo>
                  <a:lnTo>
                    <a:pt x="1918" y="0"/>
                  </a:lnTo>
                  <a:lnTo>
                    <a:pt x="1983" y="96"/>
                  </a:lnTo>
                  <a:lnTo>
                    <a:pt x="1918" y="192"/>
                  </a:lnTo>
                  <a:lnTo>
                    <a:pt x="64" y="192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Rectangle 22"/>
            <p:cNvSpPr>
              <a:spLocks noChangeArrowheads="1"/>
            </p:cNvSpPr>
            <p:nvPr/>
          </p:nvSpPr>
          <p:spPr bwMode="auto">
            <a:xfrm>
              <a:off x="4091065" y="3657600"/>
              <a:ext cx="1196820" cy="2379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defRPr>
              </a:lvl9pPr>
            </a:lstStyle>
            <a:p>
              <a:pPr lvl="0"/>
              <a:r>
                <a:rPr lang="zh-CN" altLang="zh-CN" sz="2900" dirty="0">
                  <a:solidFill>
                    <a:schemeClr val="accent6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创新研发系统</a:t>
              </a:r>
            </a:p>
          </p:txBody>
        </p:sp>
      </p:grpSp>
      <p:sp>
        <p:nvSpPr>
          <p:cNvPr id="44" name="Freeform 25"/>
          <p:cNvSpPr/>
          <p:nvPr/>
        </p:nvSpPr>
        <p:spPr bwMode="auto">
          <a:xfrm>
            <a:off x="4118266" y="1626516"/>
            <a:ext cx="2934078" cy="6194709"/>
          </a:xfrm>
          <a:custGeom>
            <a:avLst/>
            <a:gdLst>
              <a:gd name="T0" fmla="*/ 5 w 1001"/>
              <a:gd name="T1" fmla="*/ 0 h 2101"/>
              <a:gd name="T2" fmla="*/ 622 w 1001"/>
              <a:gd name="T3" fmla="*/ 204 h 2101"/>
              <a:gd name="T4" fmla="*/ 1001 w 1001"/>
              <a:gd name="T5" fmla="*/ 728 h 2101"/>
              <a:gd name="T6" fmla="*/ 1000 w 1001"/>
              <a:gd name="T7" fmla="*/ 1378 h 2101"/>
              <a:gd name="T8" fmla="*/ 617 w 1001"/>
              <a:gd name="T9" fmla="*/ 1903 h 2101"/>
              <a:gd name="T10" fmla="*/ 0 w 1001"/>
              <a:gd name="T11" fmla="*/ 2101 h 2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01" h="2101">
                <a:moveTo>
                  <a:pt x="5" y="0"/>
                </a:moveTo>
                <a:lnTo>
                  <a:pt x="622" y="204"/>
                </a:lnTo>
                <a:lnTo>
                  <a:pt x="1001" y="728"/>
                </a:lnTo>
                <a:lnTo>
                  <a:pt x="1000" y="1378"/>
                </a:lnTo>
                <a:lnTo>
                  <a:pt x="617" y="1903"/>
                </a:lnTo>
                <a:lnTo>
                  <a:pt x="0" y="2101"/>
                </a:lnTo>
              </a:path>
            </a:pathLst>
          </a:custGeom>
          <a:noFill/>
          <a:ln w="9525">
            <a:solidFill>
              <a:schemeClr val="accent6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69171" tIns="84586" rIns="169171" bIns="84586" numCol="1" anchor="t" anchorCtr="0" compatLnSpc="1"/>
          <a:lstStyle/>
          <a:p>
            <a:endParaRPr lang="zh-CN" altLang="en-US">
              <a:ln>
                <a:solidFill>
                  <a:sysClr val="windowText" lastClr="000000"/>
                </a:solidFill>
              </a:ln>
              <a:latin typeface="方正中等线简体" panose="02010601030101010101" pitchFamily="2" charset="-122"/>
              <a:ea typeface="方正中等线简体" panose="02010601030101010101" pitchFamily="2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663970" y="3451904"/>
            <a:ext cx="647783" cy="619176"/>
            <a:chOff x="2084388" y="1758950"/>
            <a:chExt cx="350837" cy="333375"/>
          </a:xfrm>
        </p:grpSpPr>
        <p:sp>
          <p:nvSpPr>
            <p:cNvPr id="46" name="Freeform 27"/>
            <p:cNvSpPr/>
            <p:nvPr/>
          </p:nvSpPr>
          <p:spPr bwMode="auto">
            <a:xfrm>
              <a:off x="2084388" y="1758950"/>
              <a:ext cx="350837" cy="333375"/>
            </a:xfrm>
            <a:custGeom>
              <a:avLst/>
              <a:gdLst>
                <a:gd name="T0" fmla="*/ 42 w 221"/>
                <a:gd name="T1" fmla="*/ 210 h 210"/>
                <a:gd name="T2" fmla="*/ 0 w 221"/>
                <a:gd name="T3" fmla="*/ 81 h 210"/>
                <a:gd name="T4" fmla="*/ 110 w 221"/>
                <a:gd name="T5" fmla="*/ 0 h 210"/>
                <a:gd name="T6" fmla="*/ 221 w 221"/>
                <a:gd name="T7" fmla="*/ 81 h 210"/>
                <a:gd name="T8" fmla="*/ 178 w 221"/>
                <a:gd name="T9" fmla="*/ 210 h 210"/>
                <a:gd name="T10" fmla="*/ 42 w 221"/>
                <a:gd name="T11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1" h="210">
                  <a:moveTo>
                    <a:pt x="42" y="210"/>
                  </a:moveTo>
                  <a:lnTo>
                    <a:pt x="0" y="81"/>
                  </a:lnTo>
                  <a:lnTo>
                    <a:pt x="110" y="0"/>
                  </a:lnTo>
                  <a:lnTo>
                    <a:pt x="221" y="81"/>
                  </a:lnTo>
                  <a:lnTo>
                    <a:pt x="178" y="210"/>
                  </a:lnTo>
                  <a:lnTo>
                    <a:pt x="42" y="210"/>
                  </a:ln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Freeform 33"/>
            <p:cNvSpPr/>
            <p:nvPr/>
          </p:nvSpPr>
          <p:spPr bwMode="auto">
            <a:xfrm>
              <a:off x="2197100" y="1838325"/>
              <a:ext cx="120650" cy="192088"/>
            </a:xfrm>
            <a:custGeom>
              <a:avLst/>
              <a:gdLst>
                <a:gd name="T0" fmla="*/ 0 w 76"/>
                <a:gd name="T1" fmla="*/ 121 h 121"/>
                <a:gd name="T2" fmla="*/ 0 w 76"/>
                <a:gd name="T3" fmla="*/ 98 h 121"/>
                <a:gd name="T4" fmla="*/ 7 w 76"/>
                <a:gd name="T5" fmla="*/ 90 h 121"/>
                <a:gd name="T6" fmla="*/ 15 w 76"/>
                <a:gd name="T7" fmla="*/ 81 h 121"/>
                <a:gd name="T8" fmla="*/ 36 w 76"/>
                <a:gd name="T9" fmla="*/ 61 h 121"/>
                <a:gd name="T10" fmla="*/ 44 w 76"/>
                <a:gd name="T11" fmla="*/ 52 h 121"/>
                <a:gd name="T12" fmla="*/ 49 w 76"/>
                <a:gd name="T13" fmla="*/ 45 h 121"/>
                <a:gd name="T14" fmla="*/ 50 w 76"/>
                <a:gd name="T15" fmla="*/ 37 h 121"/>
                <a:gd name="T16" fmla="*/ 49 w 76"/>
                <a:gd name="T17" fmla="*/ 31 h 121"/>
                <a:gd name="T18" fmla="*/ 47 w 76"/>
                <a:gd name="T19" fmla="*/ 27 h 121"/>
                <a:gd name="T20" fmla="*/ 44 w 76"/>
                <a:gd name="T21" fmla="*/ 24 h 121"/>
                <a:gd name="T22" fmla="*/ 36 w 76"/>
                <a:gd name="T23" fmla="*/ 23 h 121"/>
                <a:gd name="T24" fmla="*/ 33 w 76"/>
                <a:gd name="T25" fmla="*/ 24 h 121"/>
                <a:gd name="T26" fmla="*/ 28 w 76"/>
                <a:gd name="T27" fmla="*/ 27 h 121"/>
                <a:gd name="T28" fmla="*/ 23 w 76"/>
                <a:gd name="T29" fmla="*/ 35 h 121"/>
                <a:gd name="T30" fmla="*/ 0 w 76"/>
                <a:gd name="T31" fmla="*/ 44 h 121"/>
                <a:gd name="T32" fmla="*/ 0 w 76"/>
                <a:gd name="T33" fmla="*/ 35 h 121"/>
                <a:gd name="T34" fmla="*/ 3 w 76"/>
                <a:gd name="T35" fmla="*/ 26 h 121"/>
                <a:gd name="T36" fmla="*/ 5 w 76"/>
                <a:gd name="T37" fmla="*/ 19 h 121"/>
                <a:gd name="T38" fmla="*/ 8 w 76"/>
                <a:gd name="T39" fmla="*/ 14 h 121"/>
                <a:gd name="T40" fmla="*/ 20 w 76"/>
                <a:gd name="T41" fmla="*/ 5 h 121"/>
                <a:gd name="T42" fmla="*/ 28 w 76"/>
                <a:gd name="T43" fmla="*/ 2 h 121"/>
                <a:gd name="T44" fmla="*/ 37 w 76"/>
                <a:gd name="T45" fmla="*/ 0 h 121"/>
                <a:gd name="T46" fmla="*/ 54 w 76"/>
                <a:gd name="T47" fmla="*/ 3 h 121"/>
                <a:gd name="T48" fmla="*/ 60 w 76"/>
                <a:gd name="T49" fmla="*/ 8 h 121"/>
                <a:gd name="T50" fmla="*/ 66 w 76"/>
                <a:gd name="T51" fmla="*/ 13 h 121"/>
                <a:gd name="T52" fmla="*/ 71 w 76"/>
                <a:gd name="T53" fmla="*/ 24 h 121"/>
                <a:gd name="T54" fmla="*/ 75 w 76"/>
                <a:gd name="T55" fmla="*/ 35 h 121"/>
                <a:gd name="T56" fmla="*/ 73 w 76"/>
                <a:gd name="T57" fmla="*/ 47 h 121"/>
                <a:gd name="T58" fmla="*/ 71 w 76"/>
                <a:gd name="T59" fmla="*/ 53 h 121"/>
                <a:gd name="T60" fmla="*/ 68 w 76"/>
                <a:gd name="T61" fmla="*/ 60 h 121"/>
                <a:gd name="T62" fmla="*/ 44 w 76"/>
                <a:gd name="T63" fmla="*/ 82 h 121"/>
                <a:gd name="T64" fmla="*/ 36 w 76"/>
                <a:gd name="T65" fmla="*/ 92 h 121"/>
                <a:gd name="T66" fmla="*/ 76 w 76"/>
                <a:gd name="T67" fmla="*/ 10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6" h="121">
                  <a:moveTo>
                    <a:pt x="76" y="121"/>
                  </a:moveTo>
                  <a:lnTo>
                    <a:pt x="0" y="121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7" y="90"/>
                  </a:lnTo>
                  <a:lnTo>
                    <a:pt x="7" y="90"/>
                  </a:lnTo>
                  <a:lnTo>
                    <a:pt x="15" y="81"/>
                  </a:lnTo>
                  <a:lnTo>
                    <a:pt x="15" y="81"/>
                  </a:lnTo>
                  <a:lnTo>
                    <a:pt x="26" y="69"/>
                  </a:lnTo>
                  <a:lnTo>
                    <a:pt x="36" y="61"/>
                  </a:lnTo>
                  <a:lnTo>
                    <a:pt x="36" y="61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9" y="45"/>
                  </a:lnTo>
                  <a:lnTo>
                    <a:pt x="49" y="45"/>
                  </a:lnTo>
                  <a:lnTo>
                    <a:pt x="50" y="37"/>
                  </a:lnTo>
                  <a:lnTo>
                    <a:pt x="50" y="37"/>
                  </a:lnTo>
                  <a:lnTo>
                    <a:pt x="49" y="31"/>
                  </a:lnTo>
                  <a:lnTo>
                    <a:pt x="49" y="31"/>
                  </a:lnTo>
                  <a:lnTo>
                    <a:pt x="47" y="27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1" y="24"/>
                  </a:lnTo>
                  <a:lnTo>
                    <a:pt x="36" y="23"/>
                  </a:lnTo>
                  <a:lnTo>
                    <a:pt x="36" y="23"/>
                  </a:lnTo>
                  <a:lnTo>
                    <a:pt x="33" y="24"/>
                  </a:lnTo>
                  <a:lnTo>
                    <a:pt x="28" y="27"/>
                  </a:lnTo>
                  <a:lnTo>
                    <a:pt x="28" y="27"/>
                  </a:lnTo>
                  <a:lnTo>
                    <a:pt x="24" y="31"/>
                  </a:lnTo>
                  <a:lnTo>
                    <a:pt x="23" y="35"/>
                  </a:lnTo>
                  <a:lnTo>
                    <a:pt x="23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5" y="19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3" y="8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8" y="2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7" y="2"/>
                  </a:lnTo>
                  <a:lnTo>
                    <a:pt x="54" y="3"/>
                  </a:lnTo>
                  <a:lnTo>
                    <a:pt x="54" y="3"/>
                  </a:lnTo>
                  <a:lnTo>
                    <a:pt x="60" y="8"/>
                  </a:lnTo>
                  <a:lnTo>
                    <a:pt x="66" y="13"/>
                  </a:lnTo>
                  <a:lnTo>
                    <a:pt x="66" y="13"/>
                  </a:lnTo>
                  <a:lnTo>
                    <a:pt x="70" y="19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5" y="35"/>
                  </a:lnTo>
                  <a:lnTo>
                    <a:pt x="75" y="35"/>
                  </a:lnTo>
                  <a:lnTo>
                    <a:pt x="73" y="47"/>
                  </a:lnTo>
                  <a:lnTo>
                    <a:pt x="73" y="47"/>
                  </a:lnTo>
                  <a:lnTo>
                    <a:pt x="71" y="53"/>
                  </a:lnTo>
                  <a:lnTo>
                    <a:pt x="68" y="60"/>
                  </a:lnTo>
                  <a:lnTo>
                    <a:pt x="68" y="60"/>
                  </a:lnTo>
                  <a:lnTo>
                    <a:pt x="57" y="71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36" y="92"/>
                  </a:lnTo>
                  <a:lnTo>
                    <a:pt x="28" y="100"/>
                  </a:lnTo>
                  <a:lnTo>
                    <a:pt x="76" y="100"/>
                  </a:lnTo>
                  <a:lnTo>
                    <a:pt x="76" y="121"/>
                  </a:lnTo>
                  <a:close/>
                </a:path>
              </a:pathLst>
            </a:custGeom>
            <a:solidFill>
              <a:schemeClr val="accent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中等线简体" panose="02010601030101010101" pitchFamily="2" charset="-122"/>
                <a:ea typeface="方正中等线简体" panose="02010601030101010101" pitchFamily="2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756299" y="5325704"/>
            <a:ext cx="641921" cy="619176"/>
            <a:chOff x="2695575" y="2592388"/>
            <a:chExt cx="347662" cy="333375"/>
          </a:xfrm>
        </p:grpSpPr>
        <p:sp>
          <p:nvSpPr>
            <p:cNvPr id="49" name="Freeform 28"/>
            <p:cNvSpPr/>
            <p:nvPr/>
          </p:nvSpPr>
          <p:spPr bwMode="auto">
            <a:xfrm>
              <a:off x="2695575" y="2592388"/>
              <a:ext cx="347662" cy="333375"/>
            </a:xfrm>
            <a:custGeom>
              <a:avLst/>
              <a:gdLst>
                <a:gd name="T0" fmla="*/ 42 w 219"/>
                <a:gd name="T1" fmla="*/ 210 h 210"/>
                <a:gd name="T2" fmla="*/ 0 w 219"/>
                <a:gd name="T3" fmla="*/ 81 h 210"/>
                <a:gd name="T4" fmla="*/ 109 w 219"/>
                <a:gd name="T5" fmla="*/ 0 h 210"/>
                <a:gd name="T6" fmla="*/ 219 w 219"/>
                <a:gd name="T7" fmla="*/ 81 h 210"/>
                <a:gd name="T8" fmla="*/ 177 w 219"/>
                <a:gd name="T9" fmla="*/ 210 h 210"/>
                <a:gd name="T10" fmla="*/ 42 w 219"/>
                <a:gd name="T11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10">
                  <a:moveTo>
                    <a:pt x="42" y="210"/>
                  </a:moveTo>
                  <a:lnTo>
                    <a:pt x="0" y="81"/>
                  </a:lnTo>
                  <a:lnTo>
                    <a:pt x="109" y="0"/>
                  </a:lnTo>
                  <a:lnTo>
                    <a:pt x="219" y="81"/>
                  </a:lnTo>
                  <a:lnTo>
                    <a:pt x="177" y="210"/>
                  </a:lnTo>
                  <a:lnTo>
                    <a:pt x="42" y="210"/>
                  </a:ln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34"/>
            <p:cNvSpPr/>
            <p:nvPr/>
          </p:nvSpPr>
          <p:spPr bwMode="auto">
            <a:xfrm>
              <a:off x="2808288" y="2687638"/>
              <a:ext cx="122237" cy="193675"/>
            </a:xfrm>
            <a:custGeom>
              <a:avLst/>
              <a:gdLst>
                <a:gd name="T0" fmla="*/ 1 w 77"/>
                <a:gd name="T1" fmla="*/ 38 h 122"/>
                <a:gd name="T2" fmla="*/ 1 w 77"/>
                <a:gd name="T3" fmla="*/ 29 h 122"/>
                <a:gd name="T4" fmla="*/ 6 w 77"/>
                <a:gd name="T5" fmla="*/ 16 h 122"/>
                <a:gd name="T6" fmla="*/ 11 w 77"/>
                <a:gd name="T7" fmla="*/ 9 h 122"/>
                <a:gd name="T8" fmla="*/ 17 w 77"/>
                <a:gd name="T9" fmla="*/ 4 h 122"/>
                <a:gd name="T10" fmla="*/ 37 w 77"/>
                <a:gd name="T11" fmla="*/ 0 h 122"/>
                <a:gd name="T12" fmla="*/ 45 w 77"/>
                <a:gd name="T13" fmla="*/ 1 h 122"/>
                <a:gd name="T14" fmla="*/ 55 w 77"/>
                <a:gd name="T15" fmla="*/ 3 h 122"/>
                <a:gd name="T16" fmla="*/ 66 w 77"/>
                <a:gd name="T17" fmla="*/ 11 h 122"/>
                <a:gd name="T18" fmla="*/ 71 w 77"/>
                <a:gd name="T19" fmla="*/ 17 h 122"/>
                <a:gd name="T20" fmla="*/ 72 w 77"/>
                <a:gd name="T21" fmla="*/ 22 h 122"/>
                <a:gd name="T22" fmla="*/ 74 w 77"/>
                <a:gd name="T23" fmla="*/ 32 h 122"/>
                <a:gd name="T24" fmla="*/ 71 w 77"/>
                <a:gd name="T25" fmla="*/ 45 h 122"/>
                <a:gd name="T26" fmla="*/ 67 w 77"/>
                <a:gd name="T27" fmla="*/ 50 h 122"/>
                <a:gd name="T28" fmla="*/ 61 w 77"/>
                <a:gd name="T29" fmla="*/ 56 h 122"/>
                <a:gd name="T30" fmla="*/ 67 w 77"/>
                <a:gd name="T31" fmla="*/ 61 h 122"/>
                <a:gd name="T32" fmla="*/ 72 w 77"/>
                <a:gd name="T33" fmla="*/ 66 h 122"/>
                <a:gd name="T34" fmla="*/ 76 w 77"/>
                <a:gd name="T35" fmla="*/ 71 h 122"/>
                <a:gd name="T36" fmla="*/ 77 w 77"/>
                <a:gd name="T37" fmla="*/ 87 h 122"/>
                <a:gd name="T38" fmla="*/ 76 w 77"/>
                <a:gd name="T39" fmla="*/ 96 h 122"/>
                <a:gd name="T40" fmla="*/ 72 w 77"/>
                <a:gd name="T41" fmla="*/ 106 h 122"/>
                <a:gd name="T42" fmla="*/ 59 w 77"/>
                <a:gd name="T43" fmla="*/ 117 h 122"/>
                <a:gd name="T44" fmla="*/ 51 w 77"/>
                <a:gd name="T45" fmla="*/ 121 h 122"/>
                <a:gd name="T46" fmla="*/ 43 w 77"/>
                <a:gd name="T47" fmla="*/ 122 h 122"/>
                <a:gd name="T48" fmla="*/ 26 w 77"/>
                <a:gd name="T49" fmla="*/ 121 h 122"/>
                <a:gd name="T50" fmla="*/ 17 w 77"/>
                <a:gd name="T51" fmla="*/ 117 h 122"/>
                <a:gd name="T52" fmla="*/ 11 w 77"/>
                <a:gd name="T53" fmla="*/ 113 h 122"/>
                <a:gd name="T54" fmla="*/ 3 w 77"/>
                <a:gd name="T55" fmla="*/ 100 h 122"/>
                <a:gd name="T56" fmla="*/ 0 w 77"/>
                <a:gd name="T57" fmla="*/ 93 h 122"/>
                <a:gd name="T58" fmla="*/ 0 w 77"/>
                <a:gd name="T59" fmla="*/ 79 h 122"/>
                <a:gd name="T60" fmla="*/ 21 w 77"/>
                <a:gd name="T61" fmla="*/ 79 h 122"/>
                <a:gd name="T62" fmla="*/ 22 w 77"/>
                <a:gd name="T63" fmla="*/ 84 h 122"/>
                <a:gd name="T64" fmla="*/ 24 w 77"/>
                <a:gd name="T65" fmla="*/ 90 h 122"/>
                <a:gd name="T66" fmla="*/ 27 w 77"/>
                <a:gd name="T67" fmla="*/ 96 h 122"/>
                <a:gd name="T68" fmla="*/ 32 w 77"/>
                <a:gd name="T69" fmla="*/ 100 h 122"/>
                <a:gd name="T70" fmla="*/ 37 w 77"/>
                <a:gd name="T71" fmla="*/ 100 h 122"/>
                <a:gd name="T72" fmla="*/ 45 w 77"/>
                <a:gd name="T73" fmla="*/ 100 h 122"/>
                <a:gd name="T74" fmla="*/ 51 w 77"/>
                <a:gd name="T75" fmla="*/ 95 h 122"/>
                <a:gd name="T76" fmla="*/ 55 w 77"/>
                <a:gd name="T77" fmla="*/ 87 h 122"/>
                <a:gd name="T78" fmla="*/ 55 w 77"/>
                <a:gd name="T79" fmla="*/ 82 h 122"/>
                <a:gd name="T80" fmla="*/ 53 w 77"/>
                <a:gd name="T81" fmla="*/ 79 h 122"/>
                <a:gd name="T82" fmla="*/ 45 w 77"/>
                <a:gd name="T83" fmla="*/ 71 h 122"/>
                <a:gd name="T84" fmla="*/ 42 w 77"/>
                <a:gd name="T85" fmla="*/ 69 h 122"/>
                <a:gd name="T86" fmla="*/ 29 w 77"/>
                <a:gd name="T87" fmla="*/ 67 h 122"/>
                <a:gd name="T88" fmla="*/ 29 w 77"/>
                <a:gd name="T89" fmla="*/ 48 h 122"/>
                <a:gd name="T90" fmla="*/ 35 w 77"/>
                <a:gd name="T91" fmla="*/ 48 h 122"/>
                <a:gd name="T92" fmla="*/ 42 w 77"/>
                <a:gd name="T93" fmla="*/ 46 h 122"/>
                <a:gd name="T94" fmla="*/ 48 w 77"/>
                <a:gd name="T95" fmla="*/ 42 h 122"/>
                <a:gd name="T96" fmla="*/ 50 w 77"/>
                <a:gd name="T97" fmla="*/ 38 h 122"/>
                <a:gd name="T98" fmla="*/ 51 w 77"/>
                <a:gd name="T99" fmla="*/ 33 h 122"/>
                <a:gd name="T100" fmla="*/ 50 w 77"/>
                <a:gd name="T101" fmla="*/ 27 h 122"/>
                <a:gd name="T102" fmla="*/ 45 w 77"/>
                <a:gd name="T103" fmla="*/ 22 h 122"/>
                <a:gd name="T104" fmla="*/ 38 w 77"/>
                <a:gd name="T105" fmla="*/ 21 h 122"/>
                <a:gd name="T106" fmla="*/ 32 w 77"/>
                <a:gd name="T107" fmla="*/ 22 h 122"/>
                <a:gd name="T108" fmla="*/ 26 w 77"/>
                <a:gd name="T109" fmla="*/ 27 h 122"/>
                <a:gd name="T110" fmla="*/ 24 w 77"/>
                <a:gd name="T111" fmla="*/ 30 h 122"/>
                <a:gd name="T112" fmla="*/ 22 w 77"/>
                <a:gd name="T113" fmla="*/ 3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7" h="122">
                  <a:moveTo>
                    <a:pt x="1" y="38"/>
                  </a:moveTo>
                  <a:lnTo>
                    <a:pt x="1" y="38"/>
                  </a:lnTo>
                  <a:lnTo>
                    <a:pt x="1" y="29"/>
                  </a:lnTo>
                  <a:lnTo>
                    <a:pt x="1" y="29"/>
                  </a:lnTo>
                  <a:lnTo>
                    <a:pt x="3" y="2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1" y="9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27" y="1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5" y="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61" y="8"/>
                  </a:lnTo>
                  <a:lnTo>
                    <a:pt x="66" y="11"/>
                  </a:lnTo>
                  <a:lnTo>
                    <a:pt x="66" y="11"/>
                  </a:lnTo>
                  <a:lnTo>
                    <a:pt x="71" y="17"/>
                  </a:lnTo>
                  <a:lnTo>
                    <a:pt x="72" y="22"/>
                  </a:lnTo>
                  <a:lnTo>
                    <a:pt x="72" y="22"/>
                  </a:lnTo>
                  <a:lnTo>
                    <a:pt x="74" y="32"/>
                  </a:lnTo>
                  <a:lnTo>
                    <a:pt x="74" y="32"/>
                  </a:lnTo>
                  <a:lnTo>
                    <a:pt x="72" y="38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67" y="50"/>
                  </a:lnTo>
                  <a:lnTo>
                    <a:pt x="64" y="53"/>
                  </a:lnTo>
                  <a:lnTo>
                    <a:pt x="61" y="56"/>
                  </a:lnTo>
                  <a:lnTo>
                    <a:pt x="61" y="56"/>
                  </a:lnTo>
                  <a:lnTo>
                    <a:pt x="67" y="61"/>
                  </a:lnTo>
                  <a:lnTo>
                    <a:pt x="67" y="61"/>
                  </a:lnTo>
                  <a:lnTo>
                    <a:pt x="72" y="66"/>
                  </a:lnTo>
                  <a:lnTo>
                    <a:pt x="76" y="71"/>
                  </a:lnTo>
                  <a:lnTo>
                    <a:pt x="76" y="71"/>
                  </a:lnTo>
                  <a:lnTo>
                    <a:pt x="77" y="77"/>
                  </a:lnTo>
                  <a:lnTo>
                    <a:pt x="77" y="87"/>
                  </a:lnTo>
                  <a:lnTo>
                    <a:pt x="77" y="87"/>
                  </a:lnTo>
                  <a:lnTo>
                    <a:pt x="76" y="96"/>
                  </a:lnTo>
                  <a:lnTo>
                    <a:pt x="72" y="106"/>
                  </a:lnTo>
                  <a:lnTo>
                    <a:pt x="72" y="106"/>
                  </a:lnTo>
                  <a:lnTo>
                    <a:pt x="67" y="113"/>
                  </a:lnTo>
                  <a:lnTo>
                    <a:pt x="59" y="117"/>
                  </a:lnTo>
                  <a:lnTo>
                    <a:pt x="59" y="117"/>
                  </a:lnTo>
                  <a:lnTo>
                    <a:pt x="51" y="121"/>
                  </a:lnTo>
                  <a:lnTo>
                    <a:pt x="43" y="122"/>
                  </a:lnTo>
                  <a:lnTo>
                    <a:pt x="43" y="122"/>
                  </a:lnTo>
                  <a:lnTo>
                    <a:pt x="34" y="122"/>
                  </a:lnTo>
                  <a:lnTo>
                    <a:pt x="26" y="121"/>
                  </a:lnTo>
                  <a:lnTo>
                    <a:pt x="26" y="121"/>
                  </a:lnTo>
                  <a:lnTo>
                    <a:pt x="17" y="117"/>
                  </a:lnTo>
                  <a:lnTo>
                    <a:pt x="11" y="113"/>
                  </a:lnTo>
                  <a:lnTo>
                    <a:pt x="11" y="113"/>
                  </a:lnTo>
                  <a:lnTo>
                    <a:pt x="6" y="108"/>
                  </a:lnTo>
                  <a:lnTo>
                    <a:pt x="3" y="100"/>
                  </a:lnTo>
                  <a:lnTo>
                    <a:pt x="3" y="100"/>
                  </a:lnTo>
                  <a:lnTo>
                    <a:pt x="0" y="93"/>
                  </a:lnTo>
                  <a:lnTo>
                    <a:pt x="0" y="87"/>
                  </a:lnTo>
                  <a:lnTo>
                    <a:pt x="0" y="79"/>
                  </a:lnTo>
                  <a:lnTo>
                    <a:pt x="21" y="79"/>
                  </a:lnTo>
                  <a:lnTo>
                    <a:pt x="21" y="79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6" y="95"/>
                  </a:lnTo>
                  <a:lnTo>
                    <a:pt x="27" y="96"/>
                  </a:lnTo>
                  <a:lnTo>
                    <a:pt x="27" y="96"/>
                  </a:lnTo>
                  <a:lnTo>
                    <a:pt x="32" y="100"/>
                  </a:lnTo>
                  <a:lnTo>
                    <a:pt x="37" y="100"/>
                  </a:lnTo>
                  <a:lnTo>
                    <a:pt x="37" y="100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51" y="95"/>
                  </a:lnTo>
                  <a:lnTo>
                    <a:pt x="51" y="95"/>
                  </a:lnTo>
                  <a:lnTo>
                    <a:pt x="53" y="92"/>
                  </a:lnTo>
                  <a:lnTo>
                    <a:pt x="55" y="87"/>
                  </a:lnTo>
                  <a:lnTo>
                    <a:pt x="55" y="87"/>
                  </a:lnTo>
                  <a:lnTo>
                    <a:pt x="55" y="82"/>
                  </a:lnTo>
                  <a:lnTo>
                    <a:pt x="53" y="79"/>
                  </a:lnTo>
                  <a:lnTo>
                    <a:pt x="53" y="79"/>
                  </a:lnTo>
                  <a:lnTo>
                    <a:pt x="50" y="74"/>
                  </a:lnTo>
                  <a:lnTo>
                    <a:pt x="45" y="71"/>
                  </a:lnTo>
                  <a:lnTo>
                    <a:pt x="45" y="71"/>
                  </a:lnTo>
                  <a:lnTo>
                    <a:pt x="42" y="69"/>
                  </a:lnTo>
                  <a:lnTo>
                    <a:pt x="37" y="67"/>
                  </a:lnTo>
                  <a:lnTo>
                    <a:pt x="29" y="67"/>
                  </a:lnTo>
                  <a:lnTo>
                    <a:pt x="29" y="48"/>
                  </a:lnTo>
                  <a:lnTo>
                    <a:pt x="29" y="48"/>
                  </a:lnTo>
                  <a:lnTo>
                    <a:pt x="35" y="48"/>
                  </a:lnTo>
                  <a:lnTo>
                    <a:pt x="35" y="48"/>
                  </a:lnTo>
                  <a:lnTo>
                    <a:pt x="42" y="46"/>
                  </a:lnTo>
                  <a:lnTo>
                    <a:pt x="42" y="46"/>
                  </a:lnTo>
                  <a:lnTo>
                    <a:pt x="45" y="45"/>
                  </a:lnTo>
                  <a:lnTo>
                    <a:pt x="48" y="42"/>
                  </a:lnTo>
                  <a:lnTo>
                    <a:pt x="48" y="42"/>
                  </a:lnTo>
                  <a:lnTo>
                    <a:pt x="50" y="38"/>
                  </a:lnTo>
                  <a:lnTo>
                    <a:pt x="51" y="33"/>
                  </a:lnTo>
                  <a:lnTo>
                    <a:pt x="51" y="33"/>
                  </a:lnTo>
                  <a:lnTo>
                    <a:pt x="50" y="27"/>
                  </a:lnTo>
                  <a:lnTo>
                    <a:pt x="50" y="27"/>
                  </a:lnTo>
                  <a:lnTo>
                    <a:pt x="48" y="25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38" y="21"/>
                  </a:lnTo>
                  <a:lnTo>
                    <a:pt x="38" y="21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26" y="27"/>
                  </a:lnTo>
                  <a:lnTo>
                    <a:pt x="26" y="27"/>
                  </a:lnTo>
                  <a:lnTo>
                    <a:pt x="24" y="30"/>
                  </a:lnTo>
                  <a:lnTo>
                    <a:pt x="24" y="33"/>
                  </a:lnTo>
                  <a:lnTo>
                    <a:pt x="22" y="38"/>
                  </a:lnTo>
                  <a:lnTo>
                    <a:pt x="1" y="38"/>
                  </a:lnTo>
                  <a:close/>
                </a:path>
              </a:pathLst>
            </a:custGeom>
            <a:solidFill>
              <a:schemeClr val="accent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中等线简体" panose="02010601030101010101" pitchFamily="2" charset="-122"/>
                <a:ea typeface="方正中等线简体" panose="02010601030101010101" pitchFamily="2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5672505" y="7050084"/>
            <a:ext cx="641921" cy="619176"/>
            <a:chOff x="2716213" y="3579813"/>
            <a:chExt cx="347662" cy="333375"/>
          </a:xfrm>
        </p:grpSpPr>
        <p:sp>
          <p:nvSpPr>
            <p:cNvPr id="52" name="Freeform 29"/>
            <p:cNvSpPr/>
            <p:nvPr/>
          </p:nvSpPr>
          <p:spPr bwMode="auto">
            <a:xfrm>
              <a:off x="2716213" y="3579813"/>
              <a:ext cx="347662" cy="333375"/>
            </a:xfrm>
            <a:custGeom>
              <a:avLst/>
              <a:gdLst>
                <a:gd name="T0" fmla="*/ 42 w 219"/>
                <a:gd name="T1" fmla="*/ 210 h 210"/>
                <a:gd name="T2" fmla="*/ 0 w 219"/>
                <a:gd name="T3" fmla="*/ 80 h 210"/>
                <a:gd name="T4" fmla="*/ 109 w 219"/>
                <a:gd name="T5" fmla="*/ 0 h 210"/>
                <a:gd name="T6" fmla="*/ 219 w 219"/>
                <a:gd name="T7" fmla="*/ 80 h 210"/>
                <a:gd name="T8" fmla="*/ 177 w 219"/>
                <a:gd name="T9" fmla="*/ 210 h 210"/>
                <a:gd name="T10" fmla="*/ 42 w 219"/>
                <a:gd name="T11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10">
                  <a:moveTo>
                    <a:pt x="42" y="210"/>
                  </a:moveTo>
                  <a:lnTo>
                    <a:pt x="0" y="80"/>
                  </a:lnTo>
                  <a:lnTo>
                    <a:pt x="109" y="0"/>
                  </a:lnTo>
                  <a:lnTo>
                    <a:pt x="219" y="80"/>
                  </a:lnTo>
                  <a:lnTo>
                    <a:pt x="177" y="210"/>
                  </a:lnTo>
                  <a:lnTo>
                    <a:pt x="42" y="210"/>
                  </a:ln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35"/>
            <p:cNvSpPr>
              <a:spLocks noEditPoints="1"/>
            </p:cNvSpPr>
            <p:nvPr/>
          </p:nvSpPr>
          <p:spPr bwMode="auto">
            <a:xfrm>
              <a:off x="2813050" y="3668713"/>
              <a:ext cx="122237" cy="192088"/>
            </a:xfrm>
            <a:custGeom>
              <a:avLst/>
              <a:gdLst>
                <a:gd name="T0" fmla="*/ 68 w 77"/>
                <a:gd name="T1" fmla="*/ 121 h 121"/>
                <a:gd name="T2" fmla="*/ 45 w 77"/>
                <a:gd name="T3" fmla="*/ 121 h 121"/>
                <a:gd name="T4" fmla="*/ 45 w 77"/>
                <a:gd name="T5" fmla="*/ 102 h 121"/>
                <a:gd name="T6" fmla="*/ 0 w 77"/>
                <a:gd name="T7" fmla="*/ 102 h 121"/>
                <a:gd name="T8" fmla="*/ 0 w 77"/>
                <a:gd name="T9" fmla="*/ 79 h 121"/>
                <a:gd name="T10" fmla="*/ 48 w 77"/>
                <a:gd name="T11" fmla="*/ 0 h 121"/>
                <a:gd name="T12" fmla="*/ 68 w 77"/>
                <a:gd name="T13" fmla="*/ 0 h 121"/>
                <a:gd name="T14" fmla="*/ 68 w 77"/>
                <a:gd name="T15" fmla="*/ 79 h 121"/>
                <a:gd name="T16" fmla="*/ 77 w 77"/>
                <a:gd name="T17" fmla="*/ 79 h 121"/>
                <a:gd name="T18" fmla="*/ 77 w 77"/>
                <a:gd name="T19" fmla="*/ 102 h 121"/>
                <a:gd name="T20" fmla="*/ 68 w 77"/>
                <a:gd name="T21" fmla="*/ 102 h 121"/>
                <a:gd name="T22" fmla="*/ 68 w 77"/>
                <a:gd name="T23" fmla="*/ 121 h 121"/>
                <a:gd name="T24" fmla="*/ 45 w 77"/>
                <a:gd name="T25" fmla="*/ 44 h 121"/>
                <a:gd name="T26" fmla="*/ 23 w 77"/>
                <a:gd name="T27" fmla="*/ 79 h 121"/>
                <a:gd name="T28" fmla="*/ 45 w 77"/>
                <a:gd name="T29" fmla="*/ 79 h 121"/>
                <a:gd name="T30" fmla="*/ 45 w 77"/>
                <a:gd name="T31" fmla="*/ 4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7" h="121">
                  <a:moveTo>
                    <a:pt x="68" y="121"/>
                  </a:moveTo>
                  <a:lnTo>
                    <a:pt x="45" y="121"/>
                  </a:lnTo>
                  <a:lnTo>
                    <a:pt x="45" y="102"/>
                  </a:lnTo>
                  <a:lnTo>
                    <a:pt x="0" y="102"/>
                  </a:lnTo>
                  <a:lnTo>
                    <a:pt x="0" y="79"/>
                  </a:lnTo>
                  <a:lnTo>
                    <a:pt x="48" y="0"/>
                  </a:lnTo>
                  <a:lnTo>
                    <a:pt x="68" y="0"/>
                  </a:lnTo>
                  <a:lnTo>
                    <a:pt x="68" y="79"/>
                  </a:lnTo>
                  <a:lnTo>
                    <a:pt x="77" y="79"/>
                  </a:lnTo>
                  <a:lnTo>
                    <a:pt x="77" y="102"/>
                  </a:lnTo>
                  <a:lnTo>
                    <a:pt x="68" y="102"/>
                  </a:lnTo>
                  <a:lnTo>
                    <a:pt x="68" y="121"/>
                  </a:lnTo>
                  <a:close/>
                  <a:moveTo>
                    <a:pt x="45" y="44"/>
                  </a:moveTo>
                  <a:lnTo>
                    <a:pt x="23" y="79"/>
                  </a:lnTo>
                  <a:lnTo>
                    <a:pt x="45" y="79"/>
                  </a:lnTo>
                  <a:lnTo>
                    <a:pt x="45" y="44"/>
                  </a:lnTo>
                  <a:close/>
                </a:path>
              </a:pathLst>
            </a:custGeom>
            <a:solidFill>
              <a:schemeClr val="accent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中等线简体" panose="02010601030101010101" pitchFamily="2" charset="-122"/>
                <a:ea typeface="方正中等线简体" panose="02010601030101010101" pitchFamily="2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69485" y="1931373"/>
            <a:ext cx="581619" cy="553142"/>
            <a:chOff x="1104900" y="1438275"/>
            <a:chExt cx="349250" cy="330200"/>
          </a:xfrm>
        </p:grpSpPr>
        <p:sp>
          <p:nvSpPr>
            <p:cNvPr id="60" name="Freeform 26"/>
            <p:cNvSpPr/>
            <p:nvPr/>
          </p:nvSpPr>
          <p:spPr bwMode="auto">
            <a:xfrm>
              <a:off x="1104900" y="1438275"/>
              <a:ext cx="349250" cy="330200"/>
            </a:xfrm>
            <a:custGeom>
              <a:avLst/>
              <a:gdLst>
                <a:gd name="T0" fmla="*/ 42 w 220"/>
                <a:gd name="T1" fmla="*/ 208 h 208"/>
                <a:gd name="T2" fmla="*/ 0 w 220"/>
                <a:gd name="T3" fmla="*/ 79 h 208"/>
                <a:gd name="T4" fmla="*/ 110 w 220"/>
                <a:gd name="T5" fmla="*/ 0 h 208"/>
                <a:gd name="T6" fmla="*/ 220 w 220"/>
                <a:gd name="T7" fmla="*/ 79 h 208"/>
                <a:gd name="T8" fmla="*/ 178 w 220"/>
                <a:gd name="T9" fmla="*/ 208 h 208"/>
                <a:gd name="T10" fmla="*/ 42 w 220"/>
                <a:gd name="T11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08">
                  <a:moveTo>
                    <a:pt x="42" y="208"/>
                  </a:moveTo>
                  <a:lnTo>
                    <a:pt x="0" y="79"/>
                  </a:lnTo>
                  <a:lnTo>
                    <a:pt x="110" y="0"/>
                  </a:lnTo>
                  <a:lnTo>
                    <a:pt x="220" y="79"/>
                  </a:lnTo>
                  <a:lnTo>
                    <a:pt x="178" y="208"/>
                  </a:lnTo>
                  <a:lnTo>
                    <a:pt x="42" y="208"/>
                  </a:ln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576580"/>
              <a:endParaRPr lang="zh-CN" altLang="en-US" sz="2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Freeform 32"/>
            <p:cNvSpPr/>
            <p:nvPr/>
          </p:nvSpPr>
          <p:spPr bwMode="auto">
            <a:xfrm>
              <a:off x="1233488" y="1533525"/>
              <a:ext cx="68262" cy="188913"/>
            </a:xfrm>
            <a:custGeom>
              <a:avLst/>
              <a:gdLst>
                <a:gd name="T0" fmla="*/ 21 w 43"/>
                <a:gd name="T1" fmla="*/ 29 h 119"/>
                <a:gd name="T2" fmla="*/ 0 w 43"/>
                <a:gd name="T3" fmla="*/ 29 h 119"/>
                <a:gd name="T4" fmla="*/ 0 w 43"/>
                <a:gd name="T5" fmla="*/ 8 h 119"/>
                <a:gd name="T6" fmla="*/ 8 w 43"/>
                <a:gd name="T7" fmla="*/ 8 h 119"/>
                <a:gd name="T8" fmla="*/ 8 w 43"/>
                <a:gd name="T9" fmla="*/ 8 h 119"/>
                <a:gd name="T10" fmla="*/ 14 w 43"/>
                <a:gd name="T11" fmla="*/ 8 h 119"/>
                <a:gd name="T12" fmla="*/ 14 w 43"/>
                <a:gd name="T13" fmla="*/ 8 h 119"/>
                <a:gd name="T14" fmla="*/ 19 w 43"/>
                <a:gd name="T15" fmla="*/ 6 h 119"/>
                <a:gd name="T16" fmla="*/ 19 w 43"/>
                <a:gd name="T17" fmla="*/ 6 h 119"/>
                <a:gd name="T18" fmla="*/ 22 w 43"/>
                <a:gd name="T19" fmla="*/ 3 h 119"/>
                <a:gd name="T20" fmla="*/ 24 w 43"/>
                <a:gd name="T21" fmla="*/ 0 h 119"/>
                <a:gd name="T22" fmla="*/ 43 w 43"/>
                <a:gd name="T23" fmla="*/ 0 h 119"/>
                <a:gd name="T24" fmla="*/ 43 w 43"/>
                <a:gd name="T25" fmla="*/ 119 h 119"/>
                <a:gd name="T26" fmla="*/ 21 w 43"/>
                <a:gd name="T27" fmla="*/ 119 h 119"/>
                <a:gd name="T28" fmla="*/ 21 w 43"/>
                <a:gd name="T29" fmla="*/ 2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119">
                  <a:moveTo>
                    <a:pt x="21" y="29"/>
                  </a:moveTo>
                  <a:lnTo>
                    <a:pt x="0" y="29"/>
                  </a:lnTo>
                  <a:lnTo>
                    <a:pt x="0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22" y="3"/>
                  </a:lnTo>
                  <a:lnTo>
                    <a:pt x="24" y="0"/>
                  </a:lnTo>
                  <a:lnTo>
                    <a:pt x="43" y="0"/>
                  </a:lnTo>
                  <a:lnTo>
                    <a:pt x="43" y="119"/>
                  </a:lnTo>
                  <a:lnTo>
                    <a:pt x="21" y="119"/>
                  </a:lnTo>
                  <a:lnTo>
                    <a:pt x="21" y="29"/>
                  </a:lnTo>
                  <a:close/>
                </a:path>
              </a:pathLst>
            </a:custGeom>
            <a:solidFill>
              <a:schemeClr val="accent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中等线简体" panose="02010601030101010101" pitchFamily="2" charset="-122"/>
                <a:ea typeface="方正中等线简体" panose="02010601030101010101" pitchFamily="2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3442113" y="4263564"/>
            <a:ext cx="1187032" cy="1167458"/>
            <a:chOff x="11120094" y="-1320277"/>
            <a:chExt cx="919487" cy="904324"/>
          </a:xfrm>
        </p:grpSpPr>
        <p:sp>
          <p:nvSpPr>
            <p:cNvPr id="79" name="Shape 13"/>
            <p:cNvSpPr/>
            <p:nvPr/>
          </p:nvSpPr>
          <p:spPr>
            <a:xfrm>
              <a:off x="11120094" y="-747478"/>
              <a:ext cx="919487" cy="331525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0" tIns="50800" rIns="50800" bIns="50800" anchor="ctr">
              <a:spAutoFit/>
            </a:bodyPr>
            <a:lstStyle>
              <a:lvl1pPr indent="12700" algn="l" defTabSz="825500">
                <a:defRPr sz="10000">
                  <a:solidFill>
                    <a:srgbClr val="53585F"/>
                  </a:solidFill>
                  <a:latin typeface="Lato Light"/>
                  <a:ea typeface="Lato Light"/>
                  <a:cs typeface="Lato Light"/>
                  <a:sym typeface="Lato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sz="2000" b="1" spc="-21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君方系统</a:t>
              </a:r>
            </a:p>
          </p:txBody>
        </p:sp>
        <p:sp>
          <p:nvSpPr>
            <p:cNvPr id="80" name="Freeform 7"/>
            <p:cNvSpPr/>
            <p:nvPr/>
          </p:nvSpPr>
          <p:spPr bwMode="auto">
            <a:xfrm>
              <a:off x="11139144" y="-1320277"/>
              <a:ext cx="714956" cy="529433"/>
            </a:xfrm>
            <a:custGeom>
              <a:avLst/>
              <a:gdLst>
                <a:gd name="T0" fmla="*/ 1566 w 1959"/>
                <a:gd name="T1" fmla="*/ 471 h 1454"/>
                <a:gd name="T2" fmla="*/ 975 w 1959"/>
                <a:gd name="T3" fmla="*/ 1069 h 1454"/>
                <a:gd name="T4" fmla="*/ 385 w 1959"/>
                <a:gd name="T5" fmla="*/ 471 h 1454"/>
                <a:gd name="T6" fmla="*/ 590 w 1959"/>
                <a:gd name="T7" fmla="*/ 274 h 1454"/>
                <a:gd name="T8" fmla="*/ 839 w 1959"/>
                <a:gd name="T9" fmla="*/ 274 h 1454"/>
                <a:gd name="T10" fmla="*/ 839 w 1959"/>
                <a:gd name="T11" fmla="*/ 0 h 1454"/>
                <a:gd name="T12" fmla="*/ 471 w 1959"/>
                <a:gd name="T13" fmla="*/ 0 h 1454"/>
                <a:gd name="T14" fmla="*/ 0 w 1959"/>
                <a:gd name="T15" fmla="*/ 471 h 1454"/>
                <a:gd name="T16" fmla="*/ 975 w 1959"/>
                <a:gd name="T17" fmla="*/ 1454 h 1454"/>
                <a:gd name="T18" fmla="*/ 1959 w 1959"/>
                <a:gd name="T19" fmla="*/ 471 h 1454"/>
                <a:gd name="T20" fmla="*/ 1480 w 1959"/>
                <a:gd name="T21" fmla="*/ 0 h 1454"/>
                <a:gd name="T22" fmla="*/ 1112 w 1959"/>
                <a:gd name="T23" fmla="*/ 0 h 1454"/>
                <a:gd name="T24" fmla="*/ 1112 w 1959"/>
                <a:gd name="T25" fmla="*/ 274 h 1454"/>
                <a:gd name="T26" fmla="*/ 1369 w 1959"/>
                <a:gd name="T27" fmla="*/ 274 h 1454"/>
                <a:gd name="T28" fmla="*/ 1566 w 1959"/>
                <a:gd name="T29" fmla="*/ 471 h 1454"/>
                <a:gd name="T30" fmla="*/ 1566 w 1959"/>
                <a:gd name="T31" fmla="*/ 471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59" h="1454">
                  <a:moveTo>
                    <a:pt x="1566" y="471"/>
                  </a:moveTo>
                  <a:lnTo>
                    <a:pt x="975" y="1069"/>
                  </a:lnTo>
                  <a:lnTo>
                    <a:pt x="385" y="471"/>
                  </a:lnTo>
                  <a:lnTo>
                    <a:pt x="590" y="274"/>
                  </a:lnTo>
                  <a:lnTo>
                    <a:pt x="839" y="274"/>
                  </a:lnTo>
                  <a:lnTo>
                    <a:pt x="839" y="0"/>
                  </a:lnTo>
                  <a:lnTo>
                    <a:pt x="471" y="0"/>
                  </a:lnTo>
                  <a:lnTo>
                    <a:pt x="0" y="471"/>
                  </a:lnTo>
                  <a:lnTo>
                    <a:pt x="975" y="1454"/>
                  </a:lnTo>
                  <a:lnTo>
                    <a:pt x="1959" y="471"/>
                  </a:lnTo>
                  <a:lnTo>
                    <a:pt x="1480" y="0"/>
                  </a:lnTo>
                  <a:lnTo>
                    <a:pt x="1112" y="0"/>
                  </a:lnTo>
                  <a:lnTo>
                    <a:pt x="1112" y="274"/>
                  </a:lnTo>
                  <a:lnTo>
                    <a:pt x="1369" y="274"/>
                  </a:lnTo>
                  <a:lnTo>
                    <a:pt x="1566" y="471"/>
                  </a:lnTo>
                  <a:lnTo>
                    <a:pt x="1566" y="47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400"/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2583946" y="3369469"/>
            <a:ext cx="2782888" cy="2786063"/>
            <a:chOff x="11799888" y="1800225"/>
            <a:chExt cx="2782888" cy="2786063"/>
          </a:xfrm>
        </p:grpSpPr>
        <p:sp>
          <p:nvSpPr>
            <p:cNvPr id="82" name="Freeform 77"/>
            <p:cNvSpPr/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78"/>
            <p:cNvSpPr/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79"/>
            <p:cNvSpPr/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950534" y="2394744"/>
            <a:ext cx="4335463" cy="4727576"/>
            <a:chOff x="11166476" y="825500"/>
            <a:chExt cx="4335463" cy="4727576"/>
          </a:xfrm>
        </p:grpSpPr>
        <p:sp>
          <p:nvSpPr>
            <p:cNvPr id="87" name="Freeform 81"/>
            <p:cNvSpPr/>
            <p:nvPr/>
          </p:nvSpPr>
          <p:spPr bwMode="auto">
            <a:xfrm>
              <a:off x="11166476" y="3963988"/>
              <a:ext cx="2860675" cy="1589088"/>
            </a:xfrm>
            <a:custGeom>
              <a:avLst/>
              <a:gdLst>
                <a:gd name="T0" fmla="*/ 540 w 763"/>
                <a:gd name="T1" fmla="*/ 416 h 424"/>
                <a:gd name="T2" fmla="*/ 493 w 763"/>
                <a:gd name="T3" fmla="*/ 393 h 424"/>
                <a:gd name="T4" fmla="*/ 487 w 763"/>
                <a:gd name="T5" fmla="*/ 414 h 424"/>
                <a:gd name="T6" fmla="*/ 481 w 763"/>
                <a:gd name="T7" fmla="*/ 392 h 424"/>
                <a:gd name="T8" fmla="*/ 475 w 763"/>
                <a:gd name="T9" fmla="*/ 413 h 424"/>
                <a:gd name="T10" fmla="*/ 469 w 763"/>
                <a:gd name="T11" fmla="*/ 391 h 424"/>
                <a:gd name="T12" fmla="*/ 462 w 763"/>
                <a:gd name="T13" fmla="*/ 411 h 424"/>
                <a:gd name="T14" fmla="*/ 457 w 763"/>
                <a:gd name="T15" fmla="*/ 389 h 424"/>
                <a:gd name="T16" fmla="*/ 450 w 763"/>
                <a:gd name="T17" fmla="*/ 410 h 424"/>
                <a:gd name="T18" fmla="*/ 445 w 763"/>
                <a:gd name="T19" fmla="*/ 387 h 424"/>
                <a:gd name="T20" fmla="*/ 437 w 763"/>
                <a:gd name="T21" fmla="*/ 408 h 424"/>
                <a:gd name="T22" fmla="*/ 433 w 763"/>
                <a:gd name="T23" fmla="*/ 385 h 424"/>
                <a:gd name="T24" fmla="*/ 425 w 763"/>
                <a:gd name="T25" fmla="*/ 405 h 424"/>
                <a:gd name="T26" fmla="*/ 421 w 763"/>
                <a:gd name="T27" fmla="*/ 383 h 424"/>
                <a:gd name="T28" fmla="*/ 412 w 763"/>
                <a:gd name="T29" fmla="*/ 403 h 424"/>
                <a:gd name="T30" fmla="*/ 409 w 763"/>
                <a:gd name="T31" fmla="*/ 380 h 424"/>
                <a:gd name="T32" fmla="*/ 400 w 763"/>
                <a:gd name="T33" fmla="*/ 400 h 424"/>
                <a:gd name="T34" fmla="*/ 397 w 763"/>
                <a:gd name="T35" fmla="*/ 378 h 424"/>
                <a:gd name="T36" fmla="*/ 388 w 763"/>
                <a:gd name="T37" fmla="*/ 397 h 424"/>
                <a:gd name="T38" fmla="*/ 385 w 763"/>
                <a:gd name="T39" fmla="*/ 375 h 424"/>
                <a:gd name="T40" fmla="*/ 375 w 763"/>
                <a:gd name="T41" fmla="*/ 394 h 424"/>
                <a:gd name="T42" fmla="*/ 373 w 763"/>
                <a:gd name="T43" fmla="*/ 371 h 424"/>
                <a:gd name="T44" fmla="*/ 363 w 763"/>
                <a:gd name="T45" fmla="*/ 391 h 424"/>
                <a:gd name="T46" fmla="*/ 361 w 763"/>
                <a:gd name="T47" fmla="*/ 368 h 424"/>
                <a:gd name="T48" fmla="*/ 351 w 763"/>
                <a:gd name="T49" fmla="*/ 387 h 424"/>
                <a:gd name="T50" fmla="*/ 350 w 763"/>
                <a:gd name="T51" fmla="*/ 364 h 424"/>
                <a:gd name="T52" fmla="*/ 339 w 763"/>
                <a:gd name="T53" fmla="*/ 383 h 424"/>
                <a:gd name="T54" fmla="*/ 338 w 763"/>
                <a:gd name="T55" fmla="*/ 360 h 424"/>
                <a:gd name="T56" fmla="*/ 327 w 763"/>
                <a:gd name="T57" fmla="*/ 379 h 424"/>
                <a:gd name="T58" fmla="*/ 327 w 763"/>
                <a:gd name="T59" fmla="*/ 356 h 424"/>
                <a:gd name="T60" fmla="*/ 315 w 763"/>
                <a:gd name="T61" fmla="*/ 375 h 424"/>
                <a:gd name="T62" fmla="*/ 316 w 763"/>
                <a:gd name="T63" fmla="*/ 351 h 424"/>
                <a:gd name="T64" fmla="*/ 304 w 763"/>
                <a:gd name="T65" fmla="*/ 370 h 424"/>
                <a:gd name="T66" fmla="*/ 304 w 763"/>
                <a:gd name="T67" fmla="*/ 347 h 424"/>
                <a:gd name="T68" fmla="*/ 292 w 763"/>
                <a:gd name="T69" fmla="*/ 365 h 424"/>
                <a:gd name="T70" fmla="*/ 293 w 763"/>
                <a:gd name="T71" fmla="*/ 342 h 424"/>
                <a:gd name="T72" fmla="*/ 280 w 763"/>
                <a:gd name="T73" fmla="*/ 360 h 424"/>
                <a:gd name="T74" fmla="*/ 282 w 763"/>
                <a:gd name="T75" fmla="*/ 337 h 424"/>
                <a:gd name="T76" fmla="*/ 269 w 763"/>
                <a:gd name="T77" fmla="*/ 355 h 424"/>
                <a:gd name="T78" fmla="*/ 271 w 763"/>
                <a:gd name="T79" fmla="*/ 331 h 424"/>
                <a:gd name="T80" fmla="*/ 258 w 763"/>
                <a:gd name="T81" fmla="*/ 349 h 424"/>
                <a:gd name="T82" fmla="*/ 260 w 763"/>
                <a:gd name="T83" fmla="*/ 326 h 424"/>
                <a:gd name="T84" fmla="*/ 246 w 763"/>
                <a:gd name="T85" fmla="*/ 343 h 424"/>
                <a:gd name="T86" fmla="*/ 250 w 763"/>
                <a:gd name="T87" fmla="*/ 320 h 424"/>
                <a:gd name="T88" fmla="*/ 235 w 763"/>
                <a:gd name="T89" fmla="*/ 337 h 424"/>
                <a:gd name="T90" fmla="*/ 239 w 763"/>
                <a:gd name="T91" fmla="*/ 314 h 424"/>
                <a:gd name="T92" fmla="*/ 224 w 763"/>
                <a:gd name="T93" fmla="*/ 331 h 424"/>
                <a:gd name="T94" fmla="*/ 228 w 763"/>
                <a:gd name="T95" fmla="*/ 308 h 424"/>
                <a:gd name="T96" fmla="*/ 214 w 763"/>
                <a:gd name="T97" fmla="*/ 324 h 424"/>
                <a:gd name="T98" fmla="*/ 218 w 763"/>
                <a:gd name="T99" fmla="*/ 301 h 424"/>
                <a:gd name="T100" fmla="*/ 203 w 763"/>
                <a:gd name="T101" fmla="*/ 317 h 424"/>
                <a:gd name="T102" fmla="*/ 208 w 763"/>
                <a:gd name="T103" fmla="*/ 295 h 424"/>
                <a:gd name="T104" fmla="*/ 192 w 763"/>
                <a:gd name="T105" fmla="*/ 310 h 424"/>
                <a:gd name="T106" fmla="*/ 198 w 763"/>
                <a:gd name="T107" fmla="*/ 288 h 424"/>
                <a:gd name="T108" fmla="*/ 182 w 763"/>
                <a:gd name="T109" fmla="*/ 303 h 424"/>
                <a:gd name="T110" fmla="*/ 188 w 763"/>
                <a:gd name="T111" fmla="*/ 281 h 424"/>
                <a:gd name="T112" fmla="*/ 172 w 763"/>
                <a:gd name="T113" fmla="*/ 296 h 424"/>
                <a:gd name="T114" fmla="*/ 25 w 763"/>
                <a:gd name="T115" fmla="*/ 1 h 424"/>
                <a:gd name="T116" fmla="*/ 0 w 763"/>
                <a:gd name="T117" fmla="*/ 119 h 424"/>
                <a:gd name="T118" fmla="*/ 226 w 763"/>
                <a:gd name="T119" fmla="*/ 341 h 424"/>
                <a:gd name="T120" fmla="*/ 663 w 763"/>
                <a:gd name="T121" fmla="*/ 412 h 424"/>
                <a:gd name="T122" fmla="*/ 763 w 763"/>
                <a:gd name="T123" fmla="*/ 311 h 424"/>
                <a:gd name="T124" fmla="*/ 660 w 763"/>
                <a:gd name="T125" fmla="*/ 405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3" h="424">
                  <a:moveTo>
                    <a:pt x="660" y="405"/>
                  </a:moveTo>
                  <a:cubicBezTo>
                    <a:pt x="621" y="412"/>
                    <a:pt x="581" y="416"/>
                    <a:pt x="540" y="416"/>
                  </a:cubicBezTo>
                  <a:cubicBezTo>
                    <a:pt x="524" y="416"/>
                    <a:pt x="507" y="415"/>
                    <a:pt x="491" y="414"/>
                  </a:cubicBezTo>
                  <a:cubicBezTo>
                    <a:pt x="493" y="393"/>
                    <a:pt x="493" y="393"/>
                    <a:pt x="493" y="393"/>
                  </a:cubicBezTo>
                  <a:cubicBezTo>
                    <a:pt x="489" y="393"/>
                    <a:pt x="489" y="393"/>
                    <a:pt x="489" y="393"/>
                  </a:cubicBezTo>
                  <a:cubicBezTo>
                    <a:pt x="487" y="414"/>
                    <a:pt x="487" y="414"/>
                    <a:pt x="487" y="414"/>
                  </a:cubicBezTo>
                  <a:cubicBezTo>
                    <a:pt x="484" y="414"/>
                    <a:pt x="482" y="413"/>
                    <a:pt x="479" y="413"/>
                  </a:cubicBezTo>
                  <a:cubicBezTo>
                    <a:pt x="481" y="392"/>
                    <a:pt x="481" y="392"/>
                    <a:pt x="481" y="392"/>
                  </a:cubicBezTo>
                  <a:cubicBezTo>
                    <a:pt x="477" y="392"/>
                    <a:pt x="477" y="392"/>
                    <a:pt x="477" y="392"/>
                  </a:cubicBezTo>
                  <a:cubicBezTo>
                    <a:pt x="475" y="413"/>
                    <a:pt x="475" y="413"/>
                    <a:pt x="475" y="413"/>
                  </a:cubicBezTo>
                  <a:cubicBezTo>
                    <a:pt x="472" y="412"/>
                    <a:pt x="469" y="412"/>
                    <a:pt x="466" y="412"/>
                  </a:cubicBezTo>
                  <a:cubicBezTo>
                    <a:pt x="469" y="391"/>
                    <a:pt x="469" y="391"/>
                    <a:pt x="469" y="391"/>
                  </a:cubicBezTo>
                  <a:cubicBezTo>
                    <a:pt x="465" y="390"/>
                    <a:pt x="465" y="390"/>
                    <a:pt x="465" y="390"/>
                  </a:cubicBezTo>
                  <a:cubicBezTo>
                    <a:pt x="462" y="411"/>
                    <a:pt x="462" y="411"/>
                    <a:pt x="462" y="411"/>
                  </a:cubicBezTo>
                  <a:cubicBezTo>
                    <a:pt x="459" y="411"/>
                    <a:pt x="456" y="411"/>
                    <a:pt x="454" y="410"/>
                  </a:cubicBezTo>
                  <a:cubicBezTo>
                    <a:pt x="457" y="389"/>
                    <a:pt x="457" y="389"/>
                    <a:pt x="457" y="389"/>
                  </a:cubicBezTo>
                  <a:cubicBezTo>
                    <a:pt x="453" y="389"/>
                    <a:pt x="453" y="389"/>
                    <a:pt x="453" y="389"/>
                  </a:cubicBezTo>
                  <a:cubicBezTo>
                    <a:pt x="450" y="410"/>
                    <a:pt x="450" y="410"/>
                    <a:pt x="450" y="410"/>
                  </a:cubicBezTo>
                  <a:cubicBezTo>
                    <a:pt x="447" y="409"/>
                    <a:pt x="444" y="409"/>
                    <a:pt x="441" y="408"/>
                  </a:cubicBezTo>
                  <a:cubicBezTo>
                    <a:pt x="445" y="387"/>
                    <a:pt x="445" y="387"/>
                    <a:pt x="445" y="387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37" y="408"/>
                    <a:pt x="437" y="408"/>
                    <a:pt x="437" y="408"/>
                  </a:cubicBezTo>
                  <a:cubicBezTo>
                    <a:pt x="434" y="407"/>
                    <a:pt x="431" y="407"/>
                    <a:pt x="429" y="406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28" y="385"/>
                    <a:pt x="428" y="385"/>
                    <a:pt x="428" y="385"/>
                  </a:cubicBezTo>
                  <a:cubicBezTo>
                    <a:pt x="425" y="405"/>
                    <a:pt x="425" y="405"/>
                    <a:pt x="425" y="405"/>
                  </a:cubicBezTo>
                  <a:cubicBezTo>
                    <a:pt x="422" y="405"/>
                    <a:pt x="419" y="404"/>
                    <a:pt x="416" y="404"/>
                  </a:cubicBezTo>
                  <a:cubicBezTo>
                    <a:pt x="421" y="383"/>
                    <a:pt x="421" y="383"/>
                    <a:pt x="421" y="383"/>
                  </a:cubicBezTo>
                  <a:cubicBezTo>
                    <a:pt x="416" y="382"/>
                    <a:pt x="416" y="382"/>
                    <a:pt x="416" y="382"/>
                  </a:cubicBezTo>
                  <a:cubicBezTo>
                    <a:pt x="412" y="403"/>
                    <a:pt x="412" y="403"/>
                    <a:pt x="412" y="403"/>
                  </a:cubicBezTo>
                  <a:cubicBezTo>
                    <a:pt x="409" y="402"/>
                    <a:pt x="407" y="402"/>
                    <a:pt x="404" y="401"/>
                  </a:cubicBezTo>
                  <a:cubicBezTo>
                    <a:pt x="409" y="380"/>
                    <a:pt x="409" y="380"/>
                    <a:pt x="409" y="380"/>
                  </a:cubicBezTo>
                  <a:cubicBezTo>
                    <a:pt x="405" y="380"/>
                    <a:pt x="405" y="380"/>
                    <a:pt x="405" y="380"/>
                  </a:cubicBezTo>
                  <a:cubicBezTo>
                    <a:pt x="400" y="400"/>
                    <a:pt x="400" y="400"/>
                    <a:pt x="400" y="400"/>
                  </a:cubicBezTo>
                  <a:cubicBezTo>
                    <a:pt x="397" y="400"/>
                    <a:pt x="394" y="399"/>
                    <a:pt x="392" y="398"/>
                  </a:cubicBezTo>
                  <a:cubicBezTo>
                    <a:pt x="397" y="378"/>
                    <a:pt x="397" y="378"/>
                    <a:pt x="397" y="378"/>
                  </a:cubicBezTo>
                  <a:cubicBezTo>
                    <a:pt x="393" y="377"/>
                    <a:pt x="393" y="377"/>
                    <a:pt x="393" y="377"/>
                  </a:cubicBezTo>
                  <a:cubicBezTo>
                    <a:pt x="388" y="397"/>
                    <a:pt x="388" y="397"/>
                    <a:pt x="388" y="397"/>
                  </a:cubicBezTo>
                  <a:cubicBezTo>
                    <a:pt x="385" y="397"/>
                    <a:pt x="382" y="396"/>
                    <a:pt x="379" y="395"/>
                  </a:cubicBezTo>
                  <a:cubicBezTo>
                    <a:pt x="385" y="375"/>
                    <a:pt x="385" y="375"/>
                    <a:pt x="385" y="375"/>
                  </a:cubicBezTo>
                  <a:cubicBezTo>
                    <a:pt x="381" y="374"/>
                    <a:pt x="381" y="374"/>
                    <a:pt x="381" y="374"/>
                  </a:cubicBezTo>
                  <a:cubicBezTo>
                    <a:pt x="375" y="394"/>
                    <a:pt x="375" y="394"/>
                    <a:pt x="375" y="394"/>
                  </a:cubicBezTo>
                  <a:cubicBezTo>
                    <a:pt x="373" y="394"/>
                    <a:pt x="370" y="393"/>
                    <a:pt x="367" y="392"/>
                  </a:cubicBezTo>
                  <a:cubicBezTo>
                    <a:pt x="373" y="371"/>
                    <a:pt x="373" y="371"/>
                    <a:pt x="373" y="371"/>
                  </a:cubicBezTo>
                  <a:cubicBezTo>
                    <a:pt x="369" y="370"/>
                    <a:pt x="369" y="370"/>
                    <a:pt x="369" y="370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0" y="390"/>
                    <a:pt x="358" y="389"/>
                    <a:pt x="355" y="38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58" y="367"/>
                    <a:pt x="358" y="367"/>
                    <a:pt x="358" y="367"/>
                  </a:cubicBezTo>
                  <a:cubicBezTo>
                    <a:pt x="351" y="387"/>
                    <a:pt x="351" y="387"/>
                    <a:pt x="351" y="387"/>
                  </a:cubicBezTo>
                  <a:cubicBezTo>
                    <a:pt x="348" y="386"/>
                    <a:pt x="346" y="385"/>
                    <a:pt x="343" y="385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46" y="363"/>
                    <a:pt x="346" y="363"/>
                    <a:pt x="346" y="363"/>
                  </a:cubicBezTo>
                  <a:cubicBezTo>
                    <a:pt x="339" y="383"/>
                    <a:pt x="339" y="383"/>
                    <a:pt x="339" y="383"/>
                  </a:cubicBezTo>
                  <a:cubicBezTo>
                    <a:pt x="336" y="382"/>
                    <a:pt x="334" y="381"/>
                    <a:pt x="331" y="380"/>
                  </a:cubicBezTo>
                  <a:cubicBezTo>
                    <a:pt x="338" y="360"/>
                    <a:pt x="338" y="360"/>
                    <a:pt x="338" y="360"/>
                  </a:cubicBezTo>
                  <a:cubicBezTo>
                    <a:pt x="334" y="359"/>
                    <a:pt x="334" y="359"/>
                    <a:pt x="334" y="359"/>
                  </a:cubicBezTo>
                  <a:cubicBezTo>
                    <a:pt x="327" y="379"/>
                    <a:pt x="327" y="379"/>
                    <a:pt x="327" y="379"/>
                  </a:cubicBezTo>
                  <a:cubicBezTo>
                    <a:pt x="324" y="378"/>
                    <a:pt x="322" y="377"/>
                    <a:pt x="319" y="376"/>
                  </a:cubicBezTo>
                  <a:cubicBezTo>
                    <a:pt x="327" y="356"/>
                    <a:pt x="327" y="356"/>
                    <a:pt x="327" y="356"/>
                  </a:cubicBezTo>
                  <a:cubicBezTo>
                    <a:pt x="323" y="354"/>
                    <a:pt x="323" y="354"/>
                    <a:pt x="323" y="354"/>
                  </a:cubicBezTo>
                  <a:cubicBezTo>
                    <a:pt x="315" y="375"/>
                    <a:pt x="315" y="375"/>
                    <a:pt x="315" y="375"/>
                  </a:cubicBezTo>
                  <a:cubicBezTo>
                    <a:pt x="313" y="374"/>
                    <a:pt x="310" y="373"/>
                    <a:pt x="307" y="372"/>
                  </a:cubicBezTo>
                  <a:cubicBezTo>
                    <a:pt x="316" y="351"/>
                    <a:pt x="316" y="351"/>
                    <a:pt x="316" y="351"/>
                  </a:cubicBezTo>
                  <a:cubicBezTo>
                    <a:pt x="312" y="350"/>
                    <a:pt x="312" y="350"/>
                    <a:pt x="312" y="350"/>
                  </a:cubicBezTo>
                  <a:cubicBezTo>
                    <a:pt x="304" y="370"/>
                    <a:pt x="304" y="370"/>
                    <a:pt x="304" y="370"/>
                  </a:cubicBezTo>
                  <a:cubicBezTo>
                    <a:pt x="301" y="369"/>
                    <a:pt x="298" y="368"/>
                    <a:pt x="296" y="367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1" y="345"/>
                    <a:pt x="301" y="345"/>
                    <a:pt x="301" y="345"/>
                  </a:cubicBezTo>
                  <a:cubicBezTo>
                    <a:pt x="292" y="365"/>
                    <a:pt x="292" y="365"/>
                    <a:pt x="292" y="365"/>
                  </a:cubicBezTo>
                  <a:cubicBezTo>
                    <a:pt x="289" y="364"/>
                    <a:pt x="287" y="363"/>
                    <a:pt x="284" y="362"/>
                  </a:cubicBezTo>
                  <a:cubicBezTo>
                    <a:pt x="293" y="342"/>
                    <a:pt x="293" y="342"/>
                    <a:pt x="293" y="342"/>
                  </a:cubicBezTo>
                  <a:cubicBezTo>
                    <a:pt x="289" y="340"/>
                    <a:pt x="289" y="340"/>
                    <a:pt x="289" y="340"/>
                  </a:cubicBezTo>
                  <a:cubicBezTo>
                    <a:pt x="280" y="360"/>
                    <a:pt x="280" y="360"/>
                    <a:pt x="280" y="360"/>
                  </a:cubicBezTo>
                  <a:cubicBezTo>
                    <a:pt x="278" y="359"/>
                    <a:pt x="275" y="358"/>
                    <a:pt x="273" y="356"/>
                  </a:cubicBezTo>
                  <a:cubicBezTo>
                    <a:pt x="282" y="337"/>
                    <a:pt x="282" y="337"/>
                    <a:pt x="282" y="337"/>
                  </a:cubicBezTo>
                  <a:cubicBezTo>
                    <a:pt x="278" y="335"/>
                    <a:pt x="278" y="335"/>
                    <a:pt x="278" y="335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66" y="353"/>
                    <a:pt x="264" y="352"/>
                    <a:pt x="261" y="351"/>
                  </a:cubicBezTo>
                  <a:cubicBezTo>
                    <a:pt x="271" y="331"/>
                    <a:pt x="271" y="331"/>
                    <a:pt x="271" y="331"/>
                  </a:cubicBezTo>
                  <a:cubicBezTo>
                    <a:pt x="267" y="330"/>
                    <a:pt x="267" y="330"/>
                    <a:pt x="267" y="330"/>
                  </a:cubicBezTo>
                  <a:cubicBezTo>
                    <a:pt x="258" y="349"/>
                    <a:pt x="258" y="349"/>
                    <a:pt x="258" y="349"/>
                  </a:cubicBezTo>
                  <a:cubicBezTo>
                    <a:pt x="255" y="348"/>
                    <a:pt x="253" y="346"/>
                    <a:pt x="250" y="345"/>
                  </a:cubicBezTo>
                  <a:cubicBezTo>
                    <a:pt x="260" y="326"/>
                    <a:pt x="260" y="326"/>
                    <a:pt x="260" y="326"/>
                  </a:cubicBezTo>
                  <a:cubicBezTo>
                    <a:pt x="257" y="324"/>
                    <a:pt x="257" y="324"/>
                    <a:pt x="257" y="324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4" y="342"/>
                    <a:pt x="241" y="340"/>
                    <a:pt x="239" y="339"/>
                  </a:cubicBezTo>
                  <a:cubicBezTo>
                    <a:pt x="250" y="320"/>
                    <a:pt x="250" y="320"/>
                    <a:pt x="250" y="320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35" y="337"/>
                    <a:pt x="235" y="337"/>
                    <a:pt x="235" y="337"/>
                  </a:cubicBezTo>
                  <a:cubicBezTo>
                    <a:pt x="233" y="336"/>
                    <a:pt x="230" y="334"/>
                    <a:pt x="228" y="333"/>
                  </a:cubicBezTo>
                  <a:cubicBezTo>
                    <a:pt x="239" y="314"/>
                    <a:pt x="239" y="314"/>
                    <a:pt x="239" y="314"/>
                  </a:cubicBezTo>
                  <a:cubicBezTo>
                    <a:pt x="235" y="312"/>
                    <a:pt x="235" y="312"/>
                    <a:pt x="235" y="312"/>
                  </a:cubicBezTo>
                  <a:cubicBezTo>
                    <a:pt x="224" y="331"/>
                    <a:pt x="224" y="331"/>
                    <a:pt x="224" y="331"/>
                  </a:cubicBezTo>
                  <a:cubicBezTo>
                    <a:pt x="222" y="329"/>
                    <a:pt x="220" y="328"/>
                    <a:pt x="217" y="326"/>
                  </a:cubicBezTo>
                  <a:cubicBezTo>
                    <a:pt x="228" y="308"/>
                    <a:pt x="228" y="308"/>
                    <a:pt x="228" y="308"/>
                  </a:cubicBezTo>
                  <a:cubicBezTo>
                    <a:pt x="225" y="306"/>
                    <a:pt x="225" y="306"/>
                    <a:pt x="225" y="306"/>
                  </a:cubicBezTo>
                  <a:cubicBezTo>
                    <a:pt x="214" y="324"/>
                    <a:pt x="214" y="324"/>
                    <a:pt x="214" y="324"/>
                  </a:cubicBezTo>
                  <a:cubicBezTo>
                    <a:pt x="211" y="323"/>
                    <a:pt x="209" y="321"/>
                    <a:pt x="206" y="320"/>
                  </a:cubicBezTo>
                  <a:cubicBezTo>
                    <a:pt x="218" y="301"/>
                    <a:pt x="218" y="301"/>
                    <a:pt x="218" y="301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03" y="317"/>
                    <a:pt x="203" y="317"/>
                    <a:pt x="203" y="317"/>
                  </a:cubicBezTo>
                  <a:cubicBezTo>
                    <a:pt x="200" y="316"/>
                    <a:pt x="198" y="314"/>
                    <a:pt x="196" y="313"/>
                  </a:cubicBezTo>
                  <a:cubicBezTo>
                    <a:pt x="208" y="295"/>
                    <a:pt x="208" y="295"/>
                    <a:pt x="208" y="295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192" y="310"/>
                    <a:pt x="192" y="310"/>
                    <a:pt x="192" y="310"/>
                  </a:cubicBezTo>
                  <a:cubicBezTo>
                    <a:pt x="190" y="309"/>
                    <a:pt x="188" y="307"/>
                    <a:pt x="185" y="306"/>
                  </a:cubicBezTo>
                  <a:cubicBezTo>
                    <a:pt x="198" y="288"/>
                    <a:pt x="198" y="288"/>
                    <a:pt x="198" y="288"/>
                  </a:cubicBezTo>
                  <a:cubicBezTo>
                    <a:pt x="195" y="285"/>
                    <a:pt x="195" y="285"/>
                    <a:pt x="195" y="285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180" y="302"/>
                    <a:pt x="177" y="300"/>
                    <a:pt x="175" y="298"/>
                  </a:cubicBezTo>
                  <a:cubicBezTo>
                    <a:pt x="188" y="281"/>
                    <a:pt x="188" y="281"/>
                    <a:pt x="188" y="281"/>
                  </a:cubicBezTo>
                  <a:cubicBezTo>
                    <a:pt x="185" y="278"/>
                    <a:pt x="185" y="278"/>
                    <a:pt x="185" y="27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07" y="249"/>
                    <a:pt x="52" y="188"/>
                    <a:pt x="9" y="117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56" y="211"/>
                    <a:pt x="134" y="288"/>
                    <a:pt x="226" y="341"/>
                  </a:cubicBezTo>
                  <a:cubicBezTo>
                    <a:pt x="321" y="395"/>
                    <a:pt x="430" y="424"/>
                    <a:pt x="540" y="424"/>
                  </a:cubicBezTo>
                  <a:cubicBezTo>
                    <a:pt x="582" y="424"/>
                    <a:pt x="623" y="420"/>
                    <a:pt x="663" y="412"/>
                  </a:cubicBezTo>
                  <a:cubicBezTo>
                    <a:pt x="664" y="412"/>
                    <a:pt x="664" y="412"/>
                    <a:pt x="664" y="412"/>
                  </a:cubicBezTo>
                  <a:cubicBezTo>
                    <a:pt x="763" y="311"/>
                    <a:pt x="763" y="311"/>
                    <a:pt x="763" y="311"/>
                  </a:cubicBezTo>
                  <a:cubicBezTo>
                    <a:pt x="757" y="305"/>
                    <a:pt x="757" y="305"/>
                    <a:pt x="757" y="305"/>
                  </a:cubicBezTo>
                  <a:lnTo>
                    <a:pt x="660" y="405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2"/>
            <p:cNvSpPr/>
            <p:nvPr/>
          </p:nvSpPr>
          <p:spPr bwMode="auto">
            <a:xfrm>
              <a:off x="11439526" y="825500"/>
              <a:ext cx="4062413" cy="2122488"/>
            </a:xfrm>
            <a:custGeom>
              <a:avLst/>
              <a:gdLst>
                <a:gd name="T0" fmla="*/ 0 w 1083"/>
                <a:gd name="T1" fmla="*/ 318 h 566"/>
                <a:gd name="T2" fmla="*/ 141 w 1083"/>
                <a:gd name="T3" fmla="*/ 100 h 566"/>
                <a:gd name="T4" fmla="*/ 170 w 1083"/>
                <a:gd name="T5" fmla="*/ 109 h 566"/>
                <a:gd name="T6" fmla="*/ 174 w 1083"/>
                <a:gd name="T7" fmla="*/ 81 h 566"/>
                <a:gd name="T8" fmla="*/ 203 w 1083"/>
                <a:gd name="T9" fmla="*/ 92 h 566"/>
                <a:gd name="T10" fmla="*/ 208 w 1083"/>
                <a:gd name="T11" fmla="*/ 65 h 566"/>
                <a:gd name="T12" fmla="*/ 236 w 1083"/>
                <a:gd name="T13" fmla="*/ 77 h 566"/>
                <a:gd name="T14" fmla="*/ 243 w 1083"/>
                <a:gd name="T15" fmla="*/ 50 h 566"/>
                <a:gd name="T16" fmla="*/ 270 w 1083"/>
                <a:gd name="T17" fmla="*/ 64 h 566"/>
                <a:gd name="T18" fmla="*/ 279 w 1083"/>
                <a:gd name="T19" fmla="*/ 37 h 566"/>
                <a:gd name="T20" fmla="*/ 305 w 1083"/>
                <a:gd name="T21" fmla="*/ 53 h 566"/>
                <a:gd name="T22" fmla="*/ 315 w 1083"/>
                <a:gd name="T23" fmla="*/ 27 h 566"/>
                <a:gd name="T24" fmla="*/ 341 w 1083"/>
                <a:gd name="T25" fmla="*/ 44 h 566"/>
                <a:gd name="T26" fmla="*/ 353 w 1083"/>
                <a:gd name="T27" fmla="*/ 19 h 566"/>
                <a:gd name="T28" fmla="*/ 377 w 1083"/>
                <a:gd name="T29" fmla="*/ 38 h 566"/>
                <a:gd name="T30" fmla="*/ 390 w 1083"/>
                <a:gd name="T31" fmla="*/ 13 h 566"/>
                <a:gd name="T32" fmla="*/ 413 w 1083"/>
                <a:gd name="T33" fmla="*/ 33 h 566"/>
                <a:gd name="T34" fmla="*/ 428 w 1083"/>
                <a:gd name="T35" fmla="*/ 10 h 566"/>
                <a:gd name="T36" fmla="*/ 449 w 1083"/>
                <a:gd name="T37" fmla="*/ 31 h 566"/>
                <a:gd name="T38" fmla="*/ 466 w 1083"/>
                <a:gd name="T39" fmla="*/ 8 h 566"/>
                <a:gd name="T40" fmla="*/ 487 w 1083"/>
                <a:gd name="T41" fmla="*/ 9 h 566"/>
                <a:gd name="T42" fmla="*/ 502 w 1083"/>
                <a:gd name="T43" fmla="*/ 32 h 566"/>
                <a:gd name="T44" fmla="*/ 525 w 1083"/>
                <a:gd name="T45" fmla="*/ 11 h 566"/>
                <a:gd name="T46" fmla="*/ 539 w 1083"/>
                <a:gd name="T47" fmla="*/ 35 h 566"/>
                <a:gd name="T48" fmla="*/ 562 w 1083"/>
                <a:gd name="T49" fmla="*/ 15 h 566"/>
                <a:gd name="T50" fmla="*/ 575 w 1083"/>
                <a:gd name="T51" fmla="*/ 40 h 566"/>
                <a:gd name="T52" fmla="*/ 600 w 1083"/>
                <a:gd name="T53" fmla="*/ 22 h 566"/>
                <a:gd name="T54" fmla="*/ 611 w 1083"/>
                <a:gd name="T55" fmla="*/ 48 h 566"/>
                <a:gd name="T56" fmla="*/ 637 w 1083"/>
                <a:gd name="T57" fmla="*/ 31 h 566"/>
                <a:gd name="T58" fmla="*/ 646 w 1083"/>
                <a:gd name="T59" fmla="*/ 58 h 566"/>
                <a:gd name="T60" fmla="*/ 673 w 1083"/>
                <a:gd name="T61" fmla="*/ 43 h 566"/>
                <a:gd name="T62" fmla="*/ 681 w 1083"/>
                <a:gd name="T63" fmla="*/ 70 h 566"/>
                <a:gd name="T64" fmla="*/ 709 w 1083"/>
                <a:gd name="T65" fmla="*/ 56 h 566"/>
                <a:gd name="T66" fmla="*/ 715 w 1083"/>
                <a:gd name="T67" fmla="*/ 84 h 566"/>
                <a:gd name="T68" fmla="*/ 744 w 1083"/>
                <a:gd name="T69" fmla="*/ 72 h 566"/>
                <a:gd name="T70" fmla="*/ 748 w 1083"/>
                <a:gd name="T71" fmla="*/ 100 h 566"/>
                <a:gd name="T72" fmla="*/ 777 w 1083"/>
                <a:gd name="T73" fmla="*/ 90 h 566"/>
                <a:gd name="T74" fmla="*/ 780 w 1083"/>
                <a:gd name="T75" fmla="*/ 119 h 566"/>
                <a:gd name="T76" fmla="*/ 810 w 1083"/>
                <a:gd name="T77" fmla="*/ 110 h 566"/>
                <a:gd name="T78" fmla="*/ 810 w 1083"/>
                <a:gd name="T79" fmla="*/ 139 h 566"/>
                <a:gd name="T80" fmla="*/ 841 w 1083"/>
                <a:gd name="T81" fmla="*/ 132 h 566"/>
                <a:gd name="T82" fmla="*/ 840 w 1083"/>
                <a:gd name="T83" fmla="*/ 160 h 566"/>
                <a:gd name="T84" fmla="*/ 871 w 1083"/>
                <a:gd name="T85" fmla="*/ 155 h 566"/>
                <a:gd name="T86" fmla="*/ 868 w 1083"/>
                <a:gd name="T87" fmla="*/ 184 h 566"/>
                <a:gd name="T88" fmla="*/ 899 w 1083"/>
                <a:gd name="T89" fmla="*/ 181 h 566"/>
                <a:gd name="T90" fmla="*/ 894 w 1083"/>
                <a:gd name="T91" fmla="*/ 209 h 566"/>
                <a:gd name="T92" fmla="*/ 926 w 1083"/>
                <a:gd name="T93" fmla="*/ 208 h 566"/>
                <a:gd name="T94" fmla="*/ 919 w 1083"/>
                <a:gd name="T95" fmla="*/ 236 h 566"/>
                <a:gd name="T96" fmla="*/ 951 w 1083"/>
                <a:gd name="T97" fmla="*/ 237 h 566"/>
                <a:gd name="T98" fmla="*/ 943 w 1083"/>
                <a:gd name="T99" fmla="*/ 265 h 566"/>
                <a:gd name="T100" fmla="*/ 974 w 1083"/>
                <a:gd name="T101" fmla="*/ 267 h 566"/>
                <a:gd name="T102" fmla="*/ 964 w 1083"/>
                <a:gd name="T103" fmla="*/ 294 h 566"/>
                <a:gd name="T104" fmla="*/ 995 w 1083"/>
                <a:gd name="T105" fmla="*/ 299 h 566"/>
                <a:gd name="T106" fmla="*/ 984 w 1083"/>
                <a:gd name="T107" fmla="*/ 325 h 566"/>
                <a:gd name="T108" fmla="*/ 1014 w 1083"/>
                <a:gd name="T109" fmla="*/ 332 h 566"/>
                <a:gd name="T110" fmla="*/ 1001 w 1083"/>
                <a:gd name="T111" fmla="*/ 357 h 566"/>
                <a:gd name="T112" fmla="*/ 1031 w 1083"/>
                <a:gd name="T113" fmla="*/ 365 h 566"/>
                <a:gd name="T114" fmla="*/ 1017 w 1083"/>
                <a:gd name="T115" fmla="*/ 390 h 566"/>
                <a:gd name="T116" fmla="*/ 1046 w 1083"/>
                <a:gd name="T117" fmla="*/ 400 h 566"/>
                <a:gd name="T118" fmla="*/ 1031 w 1083"/>
                <a:gd name="T119" fmla="*/ 424 h 566"/>
                <a:gd name="T120" fmla="*/ 1074 w 1083"/>
                <a:gd name="T121" fmla="*/ 49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83" h="566">
                  <a:moveTo>
                    <a:pt x="1083" y="491"/>
                  </a:moveTo>
                  <a:cubicBezTo>
                    <a:pt x="1052" y="354"/>
                    <a:pt x="974" y="229"/>
                    <a:pt x="864" y="140"/>
                  </a:cubicBezTo>
                  <a:cubicBezTo>
                    <a:pt x="752" y="50"/>
                    <a:pt x="611" y="0"/>
                    <a:pt x="467" y="0"/>
                  </a:cubicBezTo>
                  <a:cubicBezTo>
                    <a:pt x="314" y="0"/>
                    <a:pt x="167" y="55"/>
                    <a:pt x="52" y="155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" y="320"/>
                    <a:pt x="8" y="320"/>
                    <a:pt x="8" y="320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83" y="139"/>
                    <a:pt x="110" y="120"/>
                    <a:pt x="138" y="103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4" y="99"/>
                    <a:pt x="146" y="97"/>
                    <a:pt x="148" y="96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4" y="92"/>
                    <a:pt x="157" y="91"/>
                    <a:pt x="159" y="90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5" y="86"/>
                    <a:pt x="168" y="85"/>
                    <a:pt x="170" y="83"/>
                  </a:cubicBezTo>
                  <a:cubicBezTo>
                    <a:pt x="181" y="103"/>
                    <a:pt x="181" y="103"/>
                    <a:pt x="181" y="103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7" y="80"/>
                    <a:pt x="179" y="79"/>
                    <a:pt x="182" y="7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85" y="76"/>
                    <a:pt x="185" y="76"/>
                    <a:pt x="185" y="76"/>
                  </a:cubicBezTo>
                  <a:cubicBezTo>
                    <a:pt x="188" y="74"/>
                    <a:pt x="190" y="73"/>
                    <a:pt x="193" y="72"/>
                  </a:cubicBezTo>
                  <a:cubicBezTo>
                    <a:pt x="203" y="92"/>
                    <a:pt x="203" y="92"/>
                    <a:pt x="203" y="92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99" y="69"/>
                    <a:pt x="202" y="68"/>
                    <a:pt x="204" y="6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17" y="85"/>
                    <a:pt x="217" y="85"/>
                    <a:pt x="217" y="8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11" y="63"/>
                    <a:pt x="213" y="62"/>
                    <a:pt x="216" y="61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9" y="80"/>
                    <a:pt x="229" y="80"/>
                    <a:pt x="229" y="80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22" y="58"/>
                    <a:pt x="225" y="57"/>
                    <a:pt x="227" y="5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4" y="54"/>
                    <a:pt x="237" y="52"/>
                    <a:pt x="239" y="5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51" y="71"/>
                    <a:pt x="251" y="71"/>
                    <a:pt x="251" y="71"/>
                  </a:cubicBezTo>
                  <a:cubicBezTo>
                    <a:pt x="243" y="50"/>
                    <a:pt x="243" y="50"/>
                    <a:pt x="243" y="50"/>
                  </a:cubicBezTo>
                  <a:cubicBezTo>
                    <a:pt x="246" y="49"/>
                    <a:pt x="248" y="48"/>
                    <a:pt x="251" y="47"/>
                  </a:cubicBezTo>
                  <a:cubicBezTo>
                    <a:pt x="259" y="68"/>
                    <a:pt x="259" y="68"/>
                    <a:pt x="259" y="68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8" y="45"/>
                    <a:pt x="260" y="44"/>
                    <a:pt x="263" y="43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67" y="41"/>
                    <a:pt x="267" y="41"/>
                    <a:pt x="267" y="41"/>
                  </a:cubicBezTo>
                  <a:cubicBezTo>
                    <a:pt x="270" y="40"/>
                    <a:pt x="272" y="39"/>
                    <a:pt x="275" y="39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79" y="37"/>
                    <a:pt x="279" y="37"/>
                    <a:pt x="279" y="37"/>
                  </a:cubicBezTo>
                  <a:cubicBezTo>
                    <a:pt x="282" y="36"/>
                    <a:pt x="284" y="36"/>
                    <a:pt x="287" y="35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7" y="55"/>
                    <a:pt x="297" y="55"/>
                    <a:pt x="297" y="55"/>
                  </a:cubicBezTo>
                  <a:cubicBezTo>
                    <a:pt x="291" y="34"/>
                    <a:pt x="291" y="34"/>
                    <a:pt x="291" y="34"/>
                  </a:cubicBezTo>
                  <a:cubicBezTo>
                    <a:pt x="294" y="33"/>
                    <a:pt x="296" y="32"/>
                    <a:pt x="299" y="31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6" y="29"/>
                    <a:pt x="309" y="29"/>
                    <a:pt x="311" y="28"/>
                  </a:cubicBezTo>
                  <a:cubicBezTo>
                    <a:pt x="317" y="50"/>
                    <a:pt x="317" y="50"/>
                    <a:pt x="317" y="50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15" y="27"/>
                    <a:pt x="315" y="27"/>
                    <a:pt x="315" y="27"/>
                  </a:cubicBezTo>
                  <a:cubicBezTo>
                    <a:pt x="318" y="26"/>
                    <a:pt x="321" y="26"/>
                    <a:pt x="324" y="25"/>
                  </a:cubicBezTo>
                  <a:cubicBezTo>
                    <a:pt x="329" y="47"/>
                    <a:pt x="329" y="47"/>
                    <a:pt x="329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28" y="24"/>
                    <a:pt x="328" y="24"/>
                    <a:pt x="328" y="24"/>
                  </a:cubicBezTo>
                  <a:cubicBezTo>
                    <a:pt x="331" y="23"/>
                    <a:pt x="333" y="23"/>
                    <a:pt x="336" y="22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0" y="21"/>
                    <a:pt x="340" y="21"/>
                    <a:pt x="340" y="21"/>
                  </a:cubicBezTo>
                  <a:cubicBezTo>
                    <a:pt x="343" y="21"/>
                    <a:pt x="346" y="20"/>
                    <a:pt x="348" y="20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7" y="41"/>
                    <a:pt x="357" y="41"/>
                    <a:pt x="357" y="41"/>
                  </a:cubicBezTo>
                  <a:cubicBezTo>
                    <a:pt x="353" y="19"/>
                    <a:pt x="353" y="19"/>
                    <a:pt x="353" y="19"/>
                  </a:cubicBezTo>
                  <a:cubicBezTo>
                    <a:pt x="355" y="18"/>
                    <a:pt x="358" y="18"/>
                    <a:pt x="361" y="17"/>
                  </a:cubicBezTo>
                  <a:cubicBezTo>
                    <a:pt x="365" y="39"/>
                    <a:pt x="365" y="39"/>
                    <a:pt x="365" y="39"/>
                  </a:cubicBezTo>
                  <a:cubicBezTo>
                    <a:pt x="369" y="39"/>
                    <a:pt x="369" y="39"/>
                    <a:pt x="369" y="39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8" y="16"/>
                    <a:pt x="371" y="16"/>
                    <a:pt x="373" y="15"/>
                  </a:cubicBezTo>
                  <a:cubicBezTo>
                    <a:pt x="377" y="38"/>
                    <a:pt x="377" y="38"/>
                    <a:pt x="377" y="38"/>
                  </a:cubicBezTo>
                  <a:cubicBezTo>
                    <a:pt x="381" y="37"/>
                    <a:pt x="381" y="37"/>
                    <a:pt x="381" y="37"/>
                  </a:cubicBezTo>
                  <a:cubicBezTo>
                    <a:pt x="377" y="15"/>
                    <a:pt x="377" y="15"/>
                    <a:pt x="377" y="15"/>
                  </a:cubicBezTo>
                  <a:cubicBezTo>
                    <a:pt x="380" y="14"/>
                    <a:pt x="383" y="14"/>
                    <a:pt x="386" y="14"/>
                  </a:cubicBezTo>
                  <a:cubicBezTo>
                    <a:pt x="389" y="36"/>
                    <a:pt x="389" y="36"/>
                    <a:pt x="389" y="36"/>
                  </a:cubicBezTo>
                  <a:cubicBezTo>
                    <a:pt x="393" y="35"/>
                    <a:pt x="393" y="35"/>
                    <a:pt x="393" y="35"/>
                  </a:cubicBezTo>
                  <a:cubicBezTo>
                    <a:pt x="390" y="13"/>
                    <a:pt x="390" y="13"/>
                    <a:pt x="390" y="13"/>
                  </a:cubicBezTo>
                  <a:cubicBezTo>
                    <a:pt x="393" y="13"/>
                    <a:pt x="396" y="12"/>
                    <a:pt x="398" y="12"/>
                  </a:cubicBezTo>
                  <a:cubicBezTo>
                    <a:pt x="401" y="34"/>
                    <a:pt x="401" y="34"/>
                    <a:pt x="401" y="34"/>
                  </a:cubicBezTo>
                  <a:cubicBezTo>
                    <a:pt x="405" y="34"/>
                    <a:pt x="405" y="34"/>
                    <a:pt x="405" y="34"/>
                  </a:cubicBezTo>
                  <a:cubicBezTo>
                    <a:pt x="403" y="12"/>
                    <a:pt x="403" y="12"/>
                    <a:pt x="403" y="12"/>
                  </a:cubicBezTo>
                  <a:cubicBezTo>
                    <a:pt x="405" y="11"/>
                    <a:pt x="408" y="11"/>
                    <a:pt x="411" y="11"/>
                  </a:cubicBezTo>
                  <a:cubicBezTo>
                    <a:pt x="413" y="33"/>
                    <a:pt x="413" y="33"/>
                    <a:pt x="413" y="33"/>
                  </a:cubicBezTo>
                  <a:cubicBezTo>
                    <a:pt x="417" y="33"/>
                    <a:pt x="417" y="33"/>
                    <a:pt x="417" y="33"/>
                  </a:cubicBezTo>
                  <a:cubicBezTo>
                    <a:pt x="415" y="10"/>
                    <a:pt x="415" y="10"/>
                    <a:pt x="415" y="10"/>
                  </a:cubicBezTo>
                  <a:cubicBezTo>
                    <a:pt x="418" y="10"/>
                    <a:pt x="421" y="10"/>
                    <a:pt x="424" y="10"/>
                  </a:cubicBezTo>
                  <a:cubicBezTo>
                    <a:pt x="425" y="32"/>
                    <a:pt x="425" y="32"/>
                    <a:pt x="425" y="32"/>
                  </a:cubicBezTo>
                  <a:cubicBezTo>
                    <a:pt x="429" y="32"/>
                    <a:pt x="429" y="32"/>
                    <a:pt x="429" y="32"/>
                  </a:cubicBezTo>
                  <a:cubicBezTo>
                    <a:pt x="428" y="10"/>
                    <a:pt x="428" y="10"/>
                    <a:pt x="428" y="10"/>
                  </a:cubicBezTo>
                  <a:cubicBezTo>
                    <a:pt x="431" y="9"/>
                    <a:pt x="433" y="9"/>
                    <a:pt x="436" y="9"/>
                  </a:cubicBezTo>
                  <a:cubicBezTo>
                    <a:pt x="437" y="32"/>
                    <a:pt x="437" y="32"/>
                    <a:pt x="437" y="32"/>
                  </a:cubicBezTo>
                  <a:cubicBezTo>
                    <a:pt x="441" y="31"/>
                    <a:pt x="441" y="31"/>
                    <a:pt x="441" y="31"/>
                  </a:cubicBezTo>
                  <a:cubicBezTo>
                    <a:pt x="440" y="9"/>
                    <a:pt x="440" y="9"/>
                    <a:pt x="440" y="9"/>
                  </a:cubicBezTo>
                  <a:cubicBezTo>
                    <a:pt x="443" y="9"/>
                    <a:pt x="446" y="9"/>
                    <a:pt x="449" y="9"/>
                  </a:cubicBezTo>
                  <a:cubicBezTo>
                    <a:pt x="449" y="31"/>
                    <a:pt x="449" y="31"/>
                    <a:pt x="449" y="31"/>
                  </a:cubicBezTo>
                  <a:cubicBezTo>
                    <a:pt x="454" y="31"/>
                    <a:pt x="454" y="31"/>
                    <a:pt x="454" y="31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8"/>
                    <a:pt x="461" y="8"/>
                  </a:cubicBezTo>
                  <a:cubicBezTo>
                    <a:pt x="462" y="31"/>
                    <a:pt x="462" y="31"/>
                    <a:pt x="462" y="31"/>
                  </a:cubicBezTo>
                  <a:cubicBezTo>
                    <a:pt x="466" y="31"/>
                    <a:pt x="466" y="31"/>
                    <a:pt x="466" y="31"/>
                  </a:cubicBezTo>
                  <a:cubicBezTo>
                    <a:pt x="466" y="8"/>
                    <a:pt x="466" y="8"/>
                    <a:pt x="466" y="8"/>
                  </a:cubicBezTo>
                  <a:cubicBezTo>
                    <a:pt x="466" y="8"/>
                    <a:pt x="467" y="8"/>
                    <a:pt x="467" y="8"/>
                  </a:cubicBezTo>
                  <a:cubicBezTo>
                    <a:pt x="469" y="8"/>
                    <a:pt x="472" y="8"/>
                    <a:pt x="474" y="8"/>
                  </a:cubicBezTo>
                  <a:cubicBezTo>
                    <a:pt x="474" y="31"/>
                    <a:pt x="474" y="31"/>
                    <a:pt x="474" y="31"/>
                  </a:cubicBezTo>
                  <a:cubicBezTo>
                    <a:pt x="478" y="31"/>
                    <a:pt x="478" y="31"/>
                    <a:pt x="478" y="31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81" y="8"/>
                    <a:pt x="484" y="9"/>
                    <a:pt x="487" y="9"/>
                  </a:cubicBezTo>
                  <a:cubicBezTo>
                    <a:pt x="486" y="31"/>
                    <a:pt x="486" y="31"/>
                    <a:pt x="486" y="31"/>
                  </a:cubicBezTo>
                  <a:cubicBezTo>
                    <a:pt x="490" y="31"/>
                    <a:pt x="490" y="31"/>
                    <a:pt x="490" y="31"/>
                  </a:cubicBezTo>
                  <a:cubicBezTo>
                    <a:pt x="491" y="9"/>
                    <a:pt x="491" y="9"/>
                    <a:pt x="491" y="9"/>
                  </a:cubicBezTo>
                  <a:cubicBezTo>
                    <a:pt x="494" y="9"/>
                    <a:pt x="497" y="9"/>
                    <a:pt x="499" y="9"/>
                  </a:cubicBezTo>
                  <a:cubicBezTo>
                    <a:pt x="498" y="32"/>
                    <a:pt x="498" y="32"/>
                    <a:pt x="498" y="32"/>
                  </a:cubicBezTo>
                  <a:cubicBezTo>
                    <a:pt x="502" y="32"/>
                    <a:pt x="502" y="32"/>
                    <a:pt x="502" y="32"/>
                  </a:cubicBezTo>
                  <a:cubicBezTo>
                    <a:pt x="504" y="9"/>
                    <a:pt x="504" y="9"/>
                    <a:pt x="504" y="9"/>
                  </a:cubicBezTo>
                  <a:cubicBezTo>
                    <a:pt x="506" y="9"/>
                    <a:pt x="509" y="10"/>
                    <a:pt x="512" y="10"/>
                  </a:cubicBezTo>
                  <a:cubicBezTo>
                    <a:pt x="510" y="32"/>
                    <a:pt x="510" y="32"/>
                    <a:pt x="510" y="32"/>
                  </a:cubicBezTo>
                  <a:cubicBezTo>
                    <a:pt x="515" y="33"/>
                    <a:pt x="515" y="33"/>
                    <a:pt x="515" y="33"/>
                  </a:cubicBezTo>
                  <a:cubicBezTo>
                    <a:pt x="516" y="10"/>
                    <a:pt x="516" y="10"/>
                    <a:pt x="516" y="10"/>
                  </a:cubicBezTo>
                  <a:cubicBezTo>
                    <a:pt x="519" y="10"/>
                    <a:pt x="522" y="11"/>
                    <a:pt x="525" y="11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7" y="34"/>
                    <a:pt x="527" y="34"/>
                    <a:pt x="527" y="34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32" y="12"/>
                    <a:pt x="535" y="12"/>
                    <a:pt x="537" y="12"/>
                  </a:cubicBezTo>
                  <a:cubicBezTo>
                    <a:pt x="535" y="35"/>
                    <a:pt x="535" y="35"/>
                    <a:pt x="535" y="35"/>
                  </a:cubicBezTo>
                  <a:cubicBezTo>
                    <a:pt x="539" y="35"/>
                    <a:pt x="539" y="35"/>
                    <a:pt x="539" y="35"/>
                  </a:cubicBezTo>
                  <a:cubicBezTo>
                    <a:pt x="542" y="13"/>
                    <a:pt x="542" y="13"/>
                    <a:pt x="542" y="13"/>
                  </a:cubicBezTo>
                  <a:cubicBezTo>
                    <a:pt x="544" y="13"/>
                    <a:pt x="547" y="13"/>
                    <a:pt x="550" y="14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51" y="37"/>
                    <a:pt x="551" y="37"/>
                    <a:pt x="551" y="37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57" y="15"/>
                    <a:pt x="560" y="15"/>
                    <a:pt x="562" y="15"/>
                  </a:cubicBezTo>
                  <a:cubicBezTo>
                    <a:pt x="559" y="38"/>
                    <a:pt x="559" y="38"/>
                    <a:pt x="559" y="38"/>
                  </a:cubicBezTo>
                  <a:cubicBezTo>
                    <a:pt x="563" y="38"/>
                    <a:pt x="563" y="38"/>
                    <a:pt x="563" y="38"/>
                  </a:cubicBezTo>
                  <a:cubicBezTo>
                    <a:pt x="567" y="16"/>
                    <a:pt x="567" y="16"/>
                    <a:pt x="567" y="16"/>
                  </a:cubicBezTo>
                  <a:cubicBezTo>
                    <a:pt x="569" y="17"/>
                    <a:pt x="572" y="17"/>
                    <a:pt x="575" y="17"/>
                  </a:cubicBezTo>
                  <a:cubicBezTo>
                    <a:pt x="571" y="40"/>
                    <a:pt x="571" y="40"/>
                    <a:pt x="571" y="40"/>
                  </a:cubicBezTo>
                  <a:cubicBezTo>
                    <a:pt x="575" y="40"/>
                    <a:pt x="575" y="40"/>
                    <a:pt x="575" y="40"/>
                  </a:cubicBezTo>
                  <a:cubicBezTo>
                    <a:pt x="579" y="18"/>
                    <a:pt x="579" y="18"/>
                    <a:pt x="579" y="18"/>
                  </a:cubicBezTo>
                  <a:cubicBezTo>
                    <a:pt x="582" y="19"/>
                    <a:pt x="585" y="19"/>
                    <a:pt x="587" y="20"/>
                  </a:cubicBezTo>
                  <a:cubicBezTo>
                    <a:pt x="583" y="42"/>
                    <a:pt x="583" y="42"/>
                    <a:pt x="583" y="42"/>
                  </a:cubicBezTo>
                  <a:cubicBezTo>
                    <a:pt x="587" y="43"/>
                    <a:pt x="587" y="43"/>
                    <a:pt x="587" y="43"/>
                  </a:cubicBezTo>
                  <a:cubicBezTo>
                    <a:pt x="592" y="21"/>
                    <a:pt x="592" y="21"/>
                    <a:pt x="592" y="21"/>
                  </a:cubicBezTo>
                  <a:cubicBezTo>
                    <a:pt x="594" y="21"/>
                    <a:pt x="597" y="22"/>
                    <a:pt x="600" y="22"/>
                  </a:cubicBezTo>
                  <a:cubicBezTo>
                    <a:pt x="595" y="44"/>
                    <a:pt x="595" y="44"/>
                    <a:pt x="595" y="44"/>
                  </a:cubicBezTo>
                  <a:cubicBezTo>
                    <a:pt x="599" y="45"/>
                    <a:pt x="599" y="45"/>
                    <a:pt x="599" y="45"/>
                  </a:cubicBezTo>
                  <a:cubicBezTo>
                    <a:pt x="604" y="23"/>
                    <a:pt x="604" y="23"/>
                    <a:pt x="604" y="23"/>
                  </a:cubicBezTo>
                  <a:cubicBezTo>
                    <a:pt x="607" y="24"/>
                    <a:pt x="609" y="24"/>
                    <a:pt x="612" y="25"/>
                  </a:cubicBezTo>
                  <a:cubicBezTo>
                    <a:pt x="607" y="47"/>
                    <a:pt x="607" y="47"/>
                    <a:pt x="607" y="47"/>
                  </a:cubicBezTo>
                  <a:cubicBezTo>
                    <a:pt x="611" y="48"/>
                    <a:pt x="611" y="48"/>
                    <a:pt x="611" y="48"/>
                  </a:cubicBezTo>
                  <a:cubicBezTo>
                    <a:pt x="616" y="26"/>
                    <a:pt x="616" y="26"/>
                    <a:pt x="616" y="26"/>
                  </a:cubicBezTo>
                  <a:cubicBezTo>
                    <a:pt x="619" y="27"/>
                    <a:pt x="622" y="27"/>
                    <a:pt x="625" y="28"/>
                  </a:cubicBezTo>
                  <a:cubicBezTo>
                    <a:pt x="619" y="50"/>
                    <a:pt x="619" y="50"/>
                    <a:pt x="619" y="50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31" y="30"/>
                    <a:pt x="634" y="31"/>
                    <a:pt x="637" y="31"/>
                  </a:cubicBezTo>
                  <a:cubicBezTo>
                    <a:pt x="631" y="53"/>
                    <a:pt x="631" y="53"/>
                    <a:pt x="631" y="53"/>
                  </a:cubicBezTo>
                  <a:cubicBezTo>
                    <a:pt x="635" y="54"/>
                    <a:pt x="635" y="54"/>
                    <a:pt x="635" y="54"/>
                  </a:cubicBezTo>
                  <a:cubicBezTo>
                    <a:pt x="641" y="33"/>
                    <a:pt x="641" y="33"/>
                    <a:pt x="641" y="33"/>
                  </a:cubicBezTo>
                  <a:cubicBezTo>
                    <a:pt x="644" y="33"/>
                    <a:pt x="646" y="34"/>
                    <a:pt x="649" y="35"/>
                  </a:cubicBezTo>
                  <a:cubicBezTo>
                    <a:pt x="642" y="57"/>
                    <a:pt x="642" y="57"/>
                    <a:pt x="642" y="57"/>
                  </a:cubicBezTo>
                  <a:cubicBezTo>
                    <a:pt x="646" y="58"/>
                    <a:pt x="646" y="58"/>
                    <a:pt x="646" y="58"/>
                  </a:cubicBezTo>
                  <a:cubicBezTo>
                    <a:pt x="653" y="36"/>
                    <a:pt x="653" y="36"/>
                    <a:pt x="653" y="36"/>
                  </a:cubicBezTo>
                  <a:cubicBezTo>
                    <a:pt x="656" y="37"/>
                    <a:pt x="659" y="38"/>
                    <a:pt x="661" y="39"/>
                  </a:cubicBezTo>
                  <a:cubicBezTo>
                    <a:pt x="654" y="60"/>
                    <a:pt x="654" y="60"/>
                    <a:pt x="654" y="60"/>
                  </a:cubicBezTo>
                  <a:cubicBezTo>
                    <a:pt x="658" y="62"/>
                    <a:pt x="658" y="62"/>
                    <a:pt x="658" y="62"/>
                  </a:cubicBezTo>
                  <a:cubicBezTo>
                    <a:pt x="665" y="40"/>
                    <a:pt x="665" y="40"/>
                    <a:pt x="665" y="40"/>
                  </a:cubicBezTo>
                  <a:cubicBezTo>
                    <a:pt x="668" y="41"/>
                    <a:pt x="671" y="42"/>
                    <a:pt x="673" y="43"/>
                  </a:cubicBezTo>
                  <a:cubicBezTo>
                    <a:pt x="666" y="64"/>
                    <a:pt x="666" y="64"/>
                    <a:pt x="666" y="64"/>
                  </a:cubicBezTo>
                  <a:cubicBezTo>
                    <a:pt x="670" y="66"/>
                    <a:pt x="670" y="66"/>
                    <a:pt x="670" y="66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80" y="45"/>
                    <a:pt x="683" y="46"/>
                    <a:pt x="685" y="47"/>
                  </a:cubicBezTo>
                  <a:cubicBezTo>
                    <a:pt x="677" y="69"/>
                    <a:pt x="677" y="69"/>
                    <a:pt x="677" y="69"/>
                  </a:cubicBezTo>
                  <a:cubicBezTo>
                    <a:pt x="681" y="70"/>
                    <a:pt x="681" y="70"/>
                    <a:pt x="681" y="70"/>
                  </a:cubicBezTo>
                  <a:cubicBezTo>
                    <a:pt x="689" y="49"/>
                    <a:pt x="689" y="49"/>
                    <a:pt x="689" y="49"/>
                  </a:cubicBezTo>
                  <a:cubicBezTo>
                    <a:pt x="692" y="50"/>
                    <a:pt x="695" y="51"/>
                    <a:pt x="697" y="52"/>
                  </a:cubicBezTo>
                  <a:cubicBezTo>
                    <a:pt x="689" y="73"/>
                    <a:pt x="689" y="73"/>
                    <a:pt x="689" y="73"/>
                  </a:cubicBezTo>
                  <a:cubicBezTo>
                    <a:pt x="692" y="74"/>
                    <a:pt x="692" y="74"/>
                    <a:pt x="692" y="74"/>
                  </a:cubicBezTo>
                  <a:cubicBezTo>
                    <a:pt x="701" y="53"/>
                    <a:pt x="701" y="53"/>
                    <a:pt x="701" y="53"/>
                  </a:cubicBezTo>
                  <a:cubicBezTo>
                    <a:pt x="704" y="54"/>
                    <a:pt x="706" y="55"/>
                    <a:pt x="709" y="56"/>
                  </a:cubicBezTo>
                  <a:cubicBezTo>
                    <a:pt x="700" y="78"/>
                    <a:pt x="700" y="78"/>
                    <a:pt x="700" y="78"/>
                  </a:cubicBezTo>
                  <a:cubicBezTo>
                    <a:pt x="704" y="79"/>
                    <a:pt x="704" y="79"/>
                    <a:pt x="704" y="79"/>
                  </a:cubicBezTo>
                  <a:cubicBezTo>
                    <a:pt x="713" y="58"/>
                    <a:pt x="713" y="58"/>
                    <a:pt x="713" y="58"/>
                  </a:cubicBezTo>
                  <a:cubicBezTo>
                    <a:pt x="715" y="59"/>
                    <a:pt x="718" y="60"/>
                    <a:pt x="721" y="61"/>
                  </a:cubicBezTo>
                  <a:cubicBezTo>
                    <a:pt x="711" y="82"/>
                    <a:pt x="711" y="82"/>
                    <a:pt x="711" y="82"/>
                  </a:cubicBezTo>
                  <a:cubicBezTo>
                    <a:pt x="715" y="84"/>
                    <a:pt x="715" y="84"/>
                    <a:pt x="715" y="84"/>
                  </a:cubicBezTo>
                  <a:cubicBezTo>
                    <a:pt x="725" y="63"/>
                    <a:pt x="725" y="63"/>
                    <a:pt x="725" y="63"/>
                  </a:cubicBezTo>
                  <a:cubicBezTo>
                    <a:pt x="727" y="64"/>
                    <a:pt x="730" y="65"/>
                    <a:pt x="732" y="67"/>
                  </a:cubicBezTo>
                  <a:cubicBezTo>
                    <a:pt x="722" y="88"/>
                    <a:pt x="722" y="88"/>
                    <a:pt x="722" y="88"/>
                  </a:cubicBezTo>
                  <a:cubicBezTo>
                    <a:pt x="726" y="89"/>
                    <a:pt x="726" y="89"/>
                    <a:pt x="726" y="89"/>
                  </a:cubicBezTo>
                  <a:cubicBezTo>
                    <a:pt x="736" y="68"/>
                    <a:pt x="736" y="68"/>
                    <a:pt x="736" y="68"/>
                  </a:cubicBezTo>
                  <a:cubicBezTo>
                    <a:pt x="739" y="70"/>
                    <a:pt x="741" y="71"/>
                    <a:pt x="744" y="72"/>
                  </a:cubicBezTo>
                  <a:cubicBezTo>
                    <a:pt x="733" y="93"/>
                    <a:pt x="733" y="93"/>
                    <a:pt x="733" y="93"/>
                  </a:cubicBezTo>
                  <a:cubicBezTo>
                    <a:pt x="737" y="95"/>
                    <a:pt x="737" y="95"/>
                    <a:pt x="737" y="95"/>
                  </a:cubicBezTo>
                  <a:cubicBezTo>
                    <a:pt x="748" y="74"/>
                    <a:pt x="748" y="74"/>
                    <a:pt x="748" y="74"/>
                  </a:cubicBezTo>
                  <a:cubicBezTo>
                    <a:pt x="750" y="75"/>
                    <a:pt x="753" y="77"/>
                    <a:pt x="755" y="78"/>
                  </a:cubicBezTo>
                  <a:cubicBezTo>
                    <a:pt x="744" y="98"/>
                    <a:pt x="744" y="98"/>
                    <a:pt x="744" y="98"/>
                  </a:cubicBezTo>
                  <a:cubicBezTo>
                    <a:pt x="748" y="100"/>
                    <a:pt x="748" y="100"/>
                    <a:pt x="748" y="100"/>
                  </a:cubicBezTo>
                  <a:cubicBezTo>
                    <a:pt x="759" y="80"/>
                    <a:pt x="759" y="80"/>
                    <a:pt x="759" y="80"/>
                  </a:cubicBezTo>
                  <a:cubicBezTo>
                    <a:pt x="761" y="81"/>
                    <a:pt x="764" y="82"/>
                    <a:pt x="766" y="84"/>
                  </a:cubicBezTo>
                  <a:cubicBezTo>
                    <a:pt x="755" y="104"/>
                    <a:pt x="755" y="104"/>
                    <a:pt x="755" y="104"/>
                  </a:cubicBezTo>
                  <a:cubicBezTo>
                    <a:pt x="759" y="106"/>
                    <a:pt x="759" y="106"/>
                    <a:pt x="759" y="106"/>
                  </a:cubicBezTo>
                  <a:cubicBezTo>
                    <a:pt x="770" y="86"/>
                    <a:pt x="770" y="86"/>
                    <a:pt x="770" y="86"/>
                  </a:cubicBezTo>
                  <a:cubicBezTo>
                    <a:pt x="772" y="87"/>
                    <a:pt x="775" y="89"/>
                    <a:pt x="777" y="90"/>
                  </a:cubicBezTo>
                  <a:cubicBezTo>
                    <a:pt x="766" y="110"/>
                    <a:pt x="766" y="110"/>
                    <a:pt x="766" y="110"/>
                  </a:cubicBezTo>
                  <a:cubicBezTo>
                    <a:pt x="769" y="112"/>
                    <a:pt x="769" y="112"/>
                    <a:pt x="769" y="112"/>
                  </a:cubicBezTo>
                  <a:cubicBezTo>
                    <a:pt x="781" y="92"/>
                    <a:pt x="781" y="92"/>
                    <a:pt x="781" y="92"/>
                  </a:cubicBezTo>
                  <a:cubicBezTo>
                    <a:pt x="784" y="93"/>
                    <a:pt x="786" y="95"/>
                    <a:pt x="788" y="96"/>
                  </a:cubicBezTo>
                  <a:cubicBezTo>
                    <a:pt x="776" y="116"/>
                    <a:pt x="776" y="116"/>
                    <a:pt x="776" y="116"/>
                  </a:cubicBezTo>
                  <a:cubicBezTo>
                    <a:pt x="780" y="119"/>
                    <a:pt x="780" y="119"/>
                    <a:pt x="780" y="119"/>
                  </a:cubicBezTo>
                  <a:cubicBezTo>
                    <a:pt x="792" y="99"/>
                    <a:pt x="792" y="99"/>
                    <a:pt x="792" y="99"/>
                  </a:cubicBezTo>
                  <a:cubicBezTo>
                    <a:pt x="794" y="100"/>
                    <a:pt x="797" y="102"/>
                    <a:pt x="799" y="103"/>
                  </a:cubicBezTo>
                  <a:cubicBezTo>
                    <a:pt x="787" y="123"/>
                    <a:pt x="787" y="123"/>
                    <a:pt x="787" y="123"/>
                  </a:cubicBezTo>
                  <a:cubicBezTo>
                    <a:pt x="790" y="125"/>
                    <a:pt x="790" y="125"/>
                    <a:pt x="790" y="12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5" y="107"/>
                    <a:pt x="808" y="108"/>
                    <a:pt x="810" y="110"/>
                  </a:cubicBezTo>
                  <a:cubicBezTo>
                    <a:pt x="797" y="129"/>
                    <a:pt x="797" y="129"/>
                    <a:pt x="797" y="129"/>
                  </a:cubicBezTo>
                  <a:cubicBezTo>
                    <a:pt x="800" y="132"/>
                    <a:pt x="800" y="132"/>
                    <a:pt x="800" y="132"/>
                  </a:cubicBezTo>
                  <a:cubicBezTo>
                    <a:pt x="813" y="112"/>
                    <a:pt x="813" y="112"/>
                    <a:pt x="813" y="112"/>
                  </a:cubicBezTo>
                  <a:cubicBezTo>
                    <a:pt x="816" y="114"/>
                    <a:pt x="818" y="115"/>
                    <a:pt x="820" y="117"/>
                  </a:cubicBezTo>
                  <a:cubicBezTo>
                    <a:pt x="807" y="136"/>
                    <a:pt x="807" y="136"/>
                    <a:pt x="807" y="136"/>
                  </a:cubicBezTo>
                  <a:cubicBezTo>
                    <a:pt x="810" y="139"/>
                    <a:pt x="810" y="139"/>
                    <a:pt x="810" y="139"/>
                  </a:cubicBezTo>
                  <a:cubicBezTo>
                    <a:pt x="824" y="119"/>
                    <a:pt x="824" y="119"/>
                    <a:pt x="824" y="119"/>
                  </a:cubicBezTo>
                  <a:cubicBezTo>
                    <a:pt x="826" y="121"/>
                    <a:pt x="829" y="123"/>
                    <a:pt x="831" y="124"/>
                  </a:cubicBezTo>
                  <a:cubicBezTo>
                    <a:pt x="817" y="143"/>
                    <a:pt x="817" y="143"/>
                    <a:pt x="817" y="143"/>
                  </a:cubicBezTo>
                  <a:cubicBezTo>
                    <a:pt x="820" y="146"/>
                    <a:pt x="820" y="146"/>
                    <a:pt x="820" y="146"/>
                  </a:cubicBezTo>
                  <a:cubicBezTo>
                    <a:pt x="834" y="127"/>
                    <a:pt x="834" y="127"/>
                    <a:pt x="834" y="127"/>
                  </a:cubicBezTo>
                  <a:cubicBezTo>
                    <a:pt x="837" y="128"/>
                    <a:pt x="839" y="130"/>
                    <a:pt x="841" y="132"/>
                  </a:cubicBezTo>
                  <a:cubicBezTo>
                    <a:pt x="827" y="151"/>
                    <a:pt x="827" y="151"/>
                    <a:pt x="827" y="151"/>
                  </a:cubicBezTo>
                  <a:cubicBezTo>
                    <a:pt x="830" y="153"/>
                    <a:pt x="830" y="153"/>
                    <a:pt x="830" y="153"/>
                  </a:cubicBezTo>
                  <a:cubicBezTo>
                    <a:pt x="844" y="134"/>
                    <a:pt x="844" y="134"/>
                    <a:pt x="844" y="134"/>
                  </a:cubicBezTo>
                  <a:cubicBezTo>
                    <a:pt x="847" y="136"/>
                    <a:pt x="849" y="138"/>
                    <a:pt x="851" y="139"/>
                  </a:cubicBezTo>
                  <a:cubicBezTo>
                    <a:pt x="837" y="158"/>
                    <a:pt x="837" y="158"/>
                    <a:pt x="837" y="158"/>
                  </a:cubicBezTo>
                  <a:cubicBezTo>
                    <a:pt x="840" y="160"/>
                    <a:pt x="840" y="160"/>
                    <a:pt x="840" y="160"/>
                  </a:cubicBezTo>
                  <a:cubicBezTo>
                    <a:pt x="855" y="142"/>
                    <a:pt x="855" y="142"/>
                    <a:pt x="855" y="142"/>
                  </a:cubicBezTo>
                  <a:cubicBezTo>
                    <a:pt x="857" y="144"/>
                    <a:pt x="859" y="146"/>
                    <a:pt x="861" y="147"/>
                  </a:cubicBezTo>
                  <a:cubicBezTo>
                    <a:pt x="846" y="166"/>
                    <a:pt x="846" y="166"/>
                    <a:pt x="846" y="166"/>
                  </a:cubicBezTo>
                  <a:cubicBezTo>
                    <a:pt x="849" y="168"/>
                    <a:pt x="849" y="168"/>
                    <a:pt x="849" y="168"/>
                  </a:cubicBezTo>
                  <a:cubicBezTo>
                    <a:pt x="864" y="150"/>
                    <a:pt x="864" y="150"/>
                    <a:pt x="864" y="150"/>
                  </a:cubicBezTo>
                  <a:cubicBezTo>
                    <a:pt x="867" y="152"/>
                    <a:pt x="869" y="154"/>
                    <a:pt x="871" y="155"/>
                  </a:cubicBezTo>
                  <a:cubicBezTo>
                    <a:pt x="856" y="173"/>
                    <a:pt x="856" y="173"/>
                    <a:pt x="856" y="173"/>
                  </a:cubicBezTo>
                  <a:cubicBezTo>
                    <a:pt x="859" y="176"/>
                    <a:pt x="859" y="176"/>
                    <a:pt x="859" y="176"/>
                  </a:cubicBezTo>
                  <a:cubicBezTo>
                    <a:pt x="874" y="158"/>
                    <a:pt x="874" y="158"/>
                    <a:pt x="874" y="158"/>
                  </a:cubicBezTo>
                  <a:cubicBezTo>
                    <a:pt x="876" y="160"/>
                    <a:pt x="878" y="162"/>
                    <a:pt x="880" y="164"/>
                  </a:cubicBezTo>
                  <a:cubicBezTo>
                    <a:pt x="865" y="181"/>
                    <a:pt x="865" y="181"/>
                    <a:pt x="865" y="181"/>
                  </a:cubicBezTo>
                  <a:cubicBezTo>
                    <a:pt x="868" y="184"/>
                    <a:pt x="868" y="184"/>
                    <a:pt x="868" y="184"/>
                  </a:cubicBezTo>
                  <a:cubicBezTo>
                    <a:pt x="884" y="167"/>
                    <a:pt x="884" y="167"/>
                    <a:pt x="884" y="167"/>
                  </a:cubicBezTo>
                  <a:cubicBezTo>
                    <a:pt x="886" y="168"/>
                    <a:pt x="888" y="170"/>
                    <a:pt x="890" y="172"/>
                  </a:cubicBezTo>
                  <a:cubicBezTo>
                    <a:pt x="874" y="190"/>
                    <a:pt x="874" y="190"/>
                    <a:pt x="874" y="190"/>
                  </a:cubicBezTo>
                  <a:cubicBezTo>
                    <a:pt x="877" y="192"/>
                    <a:pt x="877" y="192"/>
                    <a:pt x="877" y="192"/>
                  </a:cubicBezTo>
                  <a:cubicBezTo>
                    <a:pt x="893" y="175"/>
                    <a:pt x="893" y="175"/>
                    <a:pt x="893" y="175"/>
                  </a:cubicBezTo>
                  <a:cubicBezTo>
                    <a:pt x="895" y="177"/>
                    <a:pt x="897" y="179"/>
                    <a:pt x="899" y="181"/>
                  </a:cubicBezTo>
                  <a:cubicBezTo>
                    <a:pt x="883" y="198"/>
                    <a:pt x="883" y="198"/>
                    <a:pt x="883" y="198"/>
                  </a:cubicBezTo>
                  <a:cubicBezTo>
                    <a:pt x="886" y="201"/>
                    <a:pt x="886" y="201"/>
                    <a:pt x="886" y="201"/>
                  </a:cubicBezTo>
                  <a:cubicBezTo>
                    <a:pt x="902" y="184"/>
                    <a:pt x="902" y="184"/>
                    <a:pt x="902" y="184"/>
                  </a:cubicBezTo>
                  <a:cubicBezTo>
                    <a:pt x="904" y="186"/>
                    <a:pt x="906" y="188"/>
                    <a:pt x="908" y="190"/>
                  </a:cubicBezTo>
                  <a:cubicBezTo>
                    <a:pt x="892" y="206"/>
                    <a:pt x="892" y="206"/>
                    <a:pt x="892" y="206"/>
                  </a:cubicBezTo>
                  <a:cubicBezTo>
                    <a:pt x="894" y="209"/>
                    <a:pt x="894" y="209"/>
                    <a:pt x="894" y="209"/>
                  </a:cubicBezTo>
                  <a:cubicBezTo>
                    <a:pt x="911" y="193"/>
                    <a:pt x="911" y="193"/>
                    <a:pt x="911" y="193"/>
                  </a:cubicBezTo>
                  <a:cubicBezTo>
                    <a:pt x="913" y="195"/>
                    <a:pt x="915" y="197"/>
                    <a:pt x="917" y="199"/>
                  </a:cubicBezTo>
                  <a:cubicBezTo>
                    <a:pt x="900" y="215"/>
                    <a:pt x="900" y="215"/>
                    <a:pt x="900" y="215"/>
                  </a:cubicBezTo>
                  <a:cubicBezTo>
                    <a:pt x="903" y="218"/>
                    <a:pt x="903" y="218"/>
                    <a:pt x="903" y="218"/>
                  </a:cubicBezTo>
                  <a:cubicBezTo>
                    <a:pt x="920" y="202"/>
                    <a:pt x="920" y="202"/>
                    <a:pt x="920" y="202"/>
                  </a:cubicBezTo>
                  <a:cubicBezTo>
                    <a:pt x="922" y="204"/>
                    <a:pt x="924" y="206"/>
                    <a:pt x="926" y="208"/>
                  </a:cubicBezTo>
                  <a:cubicBezTo>
                    <a:pt x="908" y="224"/>
                    <a:pt x="908" y="224"/>
                    <a:pt x="908" y="224"/>
                  </a:cubicBezTo>
                  <a:cubicBezTo>
                    <a:pt x="911" y="227"/>
                    <a:pt x="911" y="227"/>
                    <a:pt x="911" y="227"/>
                  </a:cubicBezTo>
                  <a:cubicBezTo>
                    <a:pt x="929" y="211"/>
                    <a:pt x="929" y="211"/>
                    <a:pt x="929" y="211"/>
                  </a:cubicBezTo>
                  <a:cubicBezTo>
                    <a:pt x="931" y="213"/>
                    <a:pt x="932" y="215"/>
                    <a:pt x="934" y="218"/>
                  </a:cubicBezTo>
                  <a:cubicBezTo>
                    <a:pt x="917" y="233"/>
                    <a:pt x="917" y="233"/>
                    <a:pt x="917" y="233"/>
                  </a:cubicBezTo>
                  <a:cubicBezTo>
                    <a:pt x="919" y="236"/>
                    <a:pt x="919" y="236"/>
                    <a:pt x="919" y="236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39" y="223"/>
                    <a:pt x="941" y="225"/>
                    <a:pt x="943" y="227"/>
                  </a:cubicBezTo>
                  <a:cubicBezTo>
                    <a:pt x="925" y="242"/>
                    <a:pt x="925" y="242"/>
                    <a:pt x="925" y="242"/>
                  </a:cubicBezTo>
                  <a:cubicBezTo>
                    <a:pt x="927" y="245"/>
                    <a:pt x="927" y="245"/>
                    <a:pt x="927" y="245"/>
                  </a:cubicBezTo>
                  <a:cubicBezTo>
                    <a:pt x="945" y="230"/>
                    <a:pt x="945" y="230"/>
                    <a:pt x="945" y="230"/>
                  </a:cubicBezTo>
                  <a:cubicBezTo>
                    <a:pt x="947" y="233"/>
                    <a:pt x="949" y="235"/>
                    <a:pt x="951" y="237"/>
                  </a:cubicBezTo>
                  <a:cubicBezTo>
                    <a:pt x="933" y="252"/>
                    <a:pt x="933" y="252"/>
                    <a:pt x="933" y="252"/>
                  </a:cubicBezTo>
                  <a:cubicBezTo>
                    <a:pt x="935" y="255"/>
                    <a:pt x="935" y="255"/>
                    <a:pt x="935" y="255"/>
                  </a:cubicBezTo>
                  <a:cubicBezTo>
                    <a:pt x="953" y="240"/>
                    <a:pt x="953" y="240"/>
                    <a:pt x="953" y="240"/>
                  </a:cubicBezTo>
                  <a:cubicBezTo>
                    <a:pt x="955" y="242"/>
                    <a:pt x="957" y="245"/>
                    <a:pt x="959" y="247"/>
                  </a:cubicBezTo>
                  <a:cubicBezTo>
                    <a:pt x="940" y="261"/>
                    <a:pt x="940" y="261"/>
                    <a:pt x="940" y="261"/>
                  </a:cubicBezTo>
                  <a:cubicBezTo>
                    <a:pt x="943" y="265"/>
                    <a:pt x="943" y="265"/>
                    <a:pt x="943" y="265"/>
                  </a:cubicBezTo>
                  <a:cubicBezTo>
                    <a:pt x="961" y="250"/>
                    <a:pt x="961" y="250"/>
                    <a:pt x="961" y="250"/>
                  </a:cubicBezTo>
                  <a:cubicBezTo>
                    <a:pt x="963" y="252"/>
                    <a:pt x="965" y="255"/>
                    <a:pt x="966" y="257"/>
                  </a:cubicBezTo>
                  <a:cubicBezTo>
                    <a:pt x="948" y="271"/>
                    <a:pt x="948" y="271"/>
                    <a:pt x="948" y="271"/>
                  </a:cubicBezTo>
                  <a:cubicBezTo>
                    <a:pt x="950" y="274"/>
                    <a:pt x="950" y="274"/>
                    <a:pt x="950" y="274"/>
                  </a:cubicBezTo>
                  <a:cubicBezTo>
                    <a:pt x="969" y="260"/>
                    <a:pt x="969" y="260"/>
                    <a:pt x="969" y="260"/>
                  </a:cubicBezTo>
                  <a:cubicBezTo>
                    <a:pt x="970" y="263"/>
                    <a:pt x="972" y="265"/>
                    <a:pt x="974" y="267"/>
                  </a:cubicBezTo>
                  <a:cubicBezTo>
                    <a:pt x="955" y="281"/>
                    <a:pt x="955" y="281"/>
                    <a:pt x="955" y="281"/>
                  </a:cubicBezTo>
                  <a:cubicBezTo>
                    <a:pt x="957" y="284"/>
                    <a:pt x="957" y="284"/>
                    <a:pt x="957" y="284"/>
                  </a:cubicBezTo>
                  <a:cubicBezTo>
                    <a:pt x="976" y="271"/>
                    <a:pt x="976" y="271"/>
                    <a:pt x="976" y="271"/>
                  </a:cubicBezTo>
                  <a:cubicBezTo>
                    <a:pt x="978" y="273"/>
                    <a:pt x="979" y="275"/>
                    <a:pt x="981" y="278"/>
                  </a:cubicBezTo>
                  <a:cubicBezTo>
                    <a:pt x="962" y="291"/>
                    <a:pt x="962" y="291"/>
                    <a:pt x="962" y="291"/>
                  </a:cubicBezTo>
                  <a:cubicBezTo>
                    <a:pt x="964" y="294"/>
                    <a:pt x="964" y="294"/>
                    <a:pt x="964" y="294"/>
                  </a:cubicBezTo>
                  <a:cubicBezTo>
                    <a:pt x="983" y="281"/>
                    <a:pt x="983" y="281"/>
                    <a:pt x="983" y="281"/>
                  </a:cubicBezTo>
                  <a:cubicBezTo>
                    <a:pt x="985" y="283"/>
                    <a:pt x="987" y="286"/>
                    <a:pt x="988" y="288"/>
                  </a:cubicBezTo>
                  <a:cubicBezTo>
                    <a:pt x="969" y="301"/>
                    <a:pt x="969" y="301"/>
                    <a:pt x="969" y="301"/>
                  </a:cubicBezTo>
                  <a:cubicBezTo>
                    <a:pt x="971" y="304"/>
                    <a:pt x="971" y="304"/>
                    <a:pt x="971" y="304"/>
                  </a:cubicBezTo>
                  <a:cubicBezTo>
                    <a:pt x="990" y="292"/>
                    <a:pt x="990" y="292"/>
                    <a:pt x="990" y="292"/>
                  </a:cubicBezTo>
                  <a:cubicBezTo>
                    <a:pt x="992" y="294"/>
                    <a:pt x="993" y="296"/>
                    <a:pt x="995" y="299"/>
                  </a:cubicBezTo>
                  <a:cubicBezTo>
                    <a:pt x="975" y="311"/>
                    <a:pt x="975" y="311"/>
                    <a:pt x="975" y="311"/>
                  </a:cubicBezTo>
                  <a:cubicBezTo>
                    <a:pt x="977" y="315"/>
                    <a:pt x="977" y="315"/>
                    <a:pt x="977" y="315"/>
                  </a:cubicBezTo>
                  <a:cubicBezTo>
                    <a:pt x="997" y="302"/>
                    <a:pt x="997" y="302"/>
                    <a:pt x="997" y="302"/>
                  </a:cubicBezTo>
                  <a:cubicBezTo>
                    <a:pt x="999" y="305"/>
                    <a:pt x="1000" y="307"/>
                    <a:pt x="1001" y="310"/>
                  </a:cubicBezTo>
                  <a:cubicBezTo>
                    <a:pt x="982" y="322"/>
                    <a:pt x="982" y="322"/>
                    <a:pt x="982" y="322"/>
                  </a:cubicBezTo>
                  <a:cubicBezTo>
                    <a:pt x="984" y="325"/>
                    <a:pt x="984" y="325"/>
                    <a:pt x="984" y="325"/>
                  </a:cubicBezTo>
                  <a:cubicBezTo>
                    <a:pt x="1004" y="313"/>
                    <a:pt x="1004" y="313"/>
                    <a:pt x="1004" y="313"/>
                  </a:cubicBezTo>
                  <a:cubicBezTo>
                    <a:pt x="1005" y="316"/>
                    <a:pt x="1006" y="318"/>
                    <a:pt x="1008" y="320"/>
                  </a:cubicBezTo>
                  <a:cubicBezTo>
                    <a:pt x="988" y="332"/>
                    <a:pt x="988" y="332"/>
                    <a:pt x="988" y="332"/>
                  </a:cubicBezTo>
                  <a:cubicBezTo>
                    <a:pt x="990" y="336"/>
                    <a:pt x="990" y="336"/>
                    <a:pt x="990" y="336"/>
                  </a:cubicBezTo>
                  <a:cubicBezTo>
                    <a:pt x="1010" y="324"/>
                    <a:pt x="1010" y="324"/>
                    <a:pt x="1010" y="324"/>
                  </a:cubicBezTo>
                  <a:cubicBezTo>
                    <a:pt x="1011" y="327"/>
                    <a:pt x="1013" y="329"/>
                    <a:pt x="1014" y="332"/>
                  </a:cubicBezTo>
                  <a:cubicBezTo>
                    <a:pt x="994" y="343"/>
                    <a:pt x="994" y="343"/>
                    <a:pt x="994" y="343"/>
                  </a:cubicBezTo>
                  <a:cubicBezTo>
                    <a:pt x="996" y="346"/>
                    <a:pt x="996" y="346"/>
                    <a:pt x="996" y="346"/>
                  </a:cubicBezTo>
                  <a:cubicBezTo>
                    <a:pt x="1016" y="335"/>
                    <a:pt x="1016" y="335"/>
                    <a:pt x="1016" y="335"/>
                  </a:cubicBezTo>
                  <a:cubicBezTo>
                    <a:pt x="1017" y="338"/>
                    <a:pt x="1019" y="340"/>
                    <a:pt x="1020" y="343"/>
                  </a:cubicBezTo>
                  <a:cubicBezTo>
                    <a:pt x="1000" y="353"/>
                    <a:pt x="1000" y="353"/>
                    <a:pt x="1000" y="353"/>
                  </a:cubicBezTo>
                  <a:cubicBezTo>
                    <a:pt x="1000" y="355"/>
                    <a:pt x="1001" y="356"/>
                    <a:pt x="1001" y="357"/>
                  </a:cubicBezTo>
                  <a:cubicBezTo>
                    <a:pt x="1022" y="346"/>
                    <a:pt x="1022" y="346"/>
                    <a:pt x="1022" y="346"/>
                  </a:cubicBezTo>
                  <a:cubicBezTo>
                    <a:pt x="1023" y="349"/>
                    <a:pt x="1024" y="351"/>
                    <a:pt x="1026" y="354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7" y="368"/>
                    <a:pt x="1007" y="368"/>
                    <a:pt x="1007" y="368"/>
                  </a:cubicBezTo>
                  <a:cubicBezTo>
                    <a:pt x="1028" y="358"/>
                    <a:pt x="1028" y="358"/>
                    <a:pt x="1028" y="358"/>
                  </a:cubicBezTo>
                  <a:cubicBezTo>
                    <a:pt x="1029" y="360"/>
                    <a:pt x="1030" y="363"/>
                    <a:pt x="1031" y="365"/>
                  </a:cubicBezTo>
                  <a:cubicBezTo>
                    <a:pt x="1010" y="375"/>
                    <a:pt x="1010" y="375"/>
                    <a:pt x="1010" y="375"/>
                  </a:cubicBezTo>
                  <a:cubicBezTo>
                    <a:pt x="1012" y="379"/>
                    <a:pt x="1012" y="379"/>
                    <a:pt x="1012" y="379"/>
                  </a:cubicBezTo>
                  <a:cubicBezTo>
                    <a:pt x="1033" y="369"/>
                    <a:pt x="1033" y="369"/>
                    <a:pt x="1033" y="369"/>
                  </a:cubicBezTo>
                  <a:cubicBezTo>
                    <a:pt x="1034" y="372"/>
                    <a:pt x="1035" y="374"/>
                    <a:pt x="1036" y="377"/>
                  </a:cubicBezTo>
                  <a:cubicBezTo>
                    <a:pt x="1016" y="386"/>
                    <a:pt x="1016" y="386"/>
                    <a:pt x="1016" y="386"/>
                  </a:cubicBezTo>
                  <a:cubicBezTo>
                    <a:pt x="1017" y="390"/>
                    <a:pt x="1017" y="390"/>
                    <a:pt x="1017" y="390"/>
                  </a:cubicBezTo>
                  <a:cubicBezTo>
                    <a:pt x="1038" y="381"/>
                    <a:pt x="1038" y="381"/>
                    <a:pt x="1038" y="381"/>
                  </a:cubicBezTo>
                  <a:cubicBezTo>
                    <a:pt x="1039" y="383"/>
                    <a:pt x="1040" y="386"/>
                    <a:pt x="1041" y="389"/>
                  </a:cubicBezTo>
                  <a:cubicBezTo>
                    <a:pt x="1020" y="397"/>
                    <a:pt x="1020" y="397"/>
                    <a:pt x="1020" y="397"/>
                  </a:cubicBezTo>
                  <a:cubicBezTo>
                    <a:pt x="1022" y="401"/>
                    <a:pt x="1022" y="401"/>
                    <a:pt x="1022" y="401"/>
                  </a:cubicBezTo>
                  <a:cubicBezTo>
                    <a:pt x="1043" y="392"/>
                    <a:pt x="1043" y="392"/>
                    <a:pt x="1043" y="392"/>
                  </a:cubicBezTo>
                  <a:cubicBezTo>
                    <a:pt x="1044" y="395"/>
                    <a:pt x="1045" y="398"/>
                    <a:pt x="1046" y="400"/>
                  </a:cubicBezTo>
                  <a:cubicBezTo>
                    <a:pt x="1025" y="409"/>
                    <a:pt x="1025" y="409"/>
                    <a:pt x="1025" y="409"/>
                  </a:cubicBezTo>
                  <a:cubicBezTo>
                    <a:pt x="1027" y="412"/>
                    <a:pt x="1027" y="412"/>
                    <a:pt x="1027" y="412"/>
                  </a:cubicBezTo>
                  <a:cubicBezTo>
                    <a:pt x="1048" y="404"/>
                    <a:pt x="1048" y="404"/>
                    <a:pt x="1048" y="404"/>
                  </a:cubicBezTo>
                  <a:cubicBezTo>
                    <a:pt x="1049" y="407"/>
                    <a:pt x="1050" y="409"/>
                    <a:pt x="1051" y="412"/>
                  </a:cubicBezTo>
                  <a:cubicBezTo>
                    <a:pt x="1029" y="420"/>
                    <a:pt x="1029" y="420"/>
                    <a:pt x="1029" y="420"/>
                  </a:cubicBezTo>
                  <a:cubicBezTo>
                    <a:pt x="1031" y="424"/>
                    <a:pt x="1031" y="424"/>
                    <a:pt x="1031" y="424"/>
                  </a:cubicBezTo>
                  <a:cubicBezTo>
                    <a:pt x="1052" y="416"/>
                    <a:pt x="1052" y="416"/>
                    <a:pt x="1052" y="416"/>
                  </a:cubicBezTo>
                  <a:cubicBezTo>
                    <a:pt x="1053" y="419"/>
                    <a:pt x="1054" y="421"/>
                    <a:pt x="1055" y="424"/>
                  </a:cubicBezTo>
                  <a:cubicBezTo>
                    <a:pt x="1034" y="431"/>
                    <a:pt x="1034" y="431"/>
                    <a:pt x="1034" y="431"/>
                  </a:cubicBezTo>
                  <a:cubicBezTo>
                    <a:pt x="1035" y="435"/>
                    <a:pt x="1035" y="435"/>
                    <a:pt x="1035" y="435"/>
                  </a:cubicBezTo>
                  <a:cubicBezTo>
                    <a:pt x="1056" y="428"/>
                    <a:pt x="1056" y="428"/>
                    <a:pt x="1056" y="428"/>
                  </a:cubicBezTo>
                  <a:cubicBezTo>
                    <a:pt x="1063" y="448"/>
                    <a:pt x="1069" y="469"/>
                    <a:pt x="1074" y="491"/>
                  </a:cubicBezTo>
                  <a:cubicBezTo>
                    <a:pt x="1018" y="561"/>
                    <a:pt x="1018" y="561"/>
                    <a:pt x="1018" y="561"/>
                  </a:cubicBezTo>
                  <a:cubicBezTo>
                    <a:pt x="1025" y="566"/>
                    <a:pt x="1025" y="566"/>
                    <a:pt x="1025" y="566"/>
                  </a:cubicBezTo>
                  <a:cubicBezTo>
                    <a:pt x="1083" y="493"/>
                    <a:pt x="1083" y="493"/>
                    <a:pt x="1083" y="493"/>
                  </a:cubicBezTo>
                  <a:lnTo>
                    <a:pt x="1083" y="49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9" name="Freeform 83"/>
          <p:cNvSpPr>
            <a:spLocks noEditPoints="1"/>
          </p:cNvSpPr>
          <p:nvPr/>
        </p:nvSpPr>
        <p:spPr bwMode="auto">
          <a:xfrm>
            <a:off x="2052134" y="2815432"/>
            <a:ext cx="3846513" cy="3895725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1882271" y="2667794"/>
            <a:ext cx="4189413" cy="4189413"/>
            <a:chOff x="11098213" y="1098550"/>
            <a:chExt cx="4189413" cy="4189413"/>
          </a:xfrm>
        </p:grpSpPr>
        <p:sp>
          <p:nvSpPr>
            <p:cNvPr id="91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85"/>
            <p:cNvSpPr/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4" name="Shape 772"/>
          <p:cNvSpPr txBox="1"/>
          <p:nvPr/>
        </p:nvSpPr>
        <p:spPr>
          <a:xfrm>
            <a:off x="16127644" y="8832398"/>
            <a:ext cx="546100" cy="534988"/>
          </a:xfrm>
          <a:prstGeom prst="rect">
            <a:avLst/>
          </a:prstGeom>
        </p:spPr>
        <p:txBody>
          <a:bodyPr lIns="63935" tIns="31967" rIns="63935" bIns="31967"/>
          <a:lstStyle>
            <a:lvl1pPr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6002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40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42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44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46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885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7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89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fld>
            <a:endParaRPr lang="zh-CN" altLang="en-US" sz="1400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300" tmFilter="0, 0; .2, .5; .8, .5; 1, 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150" autoRev="1" fill="hold"/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300" tmFilter="0, 0; .2, .5; .8, .5; 1, 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150" autoRev="1" fill="hold"/>
                                        <p:tgtEl>
                                          <p:spTgt spid="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3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1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61" dur="1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63" dur="1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65" dur="1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6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21600000">
                                      <p:cBhvr>
                                        <p:cTn id="67" dur="12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89" grpId="0" animBg="1"/>
      <p:bldP spid="89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>
            <a:off x="1302790" y="6911274"/>
            <a:ext cx="3409118" cy="1775504"/>
          </a:xfrm>
          <a:prstGeom prst="rect">
            <a:avLst/>
          </a:prstGeom>
          <a:solidFill>
            <a:srgbClr val="00FFFF">
              <a:alpha val="43000"/>
            </a:srgbClr>
          </a:solidFill>
          <a:ln w="12700">
            <a:miter lim="400000"/>
          </a:ln>
        </p:spPr>
        <p:txBody>
          <a:bodyPr lIns="35519" tIns="35519" rIns="35519" bIns="35519" anchor="ctr"/>
          <a:lstStyle/>
          <a:p>
            <a:pPr defTabSz="576580"/>
            <a:r>
              <a:rPr lang="zh-CN" altLang="en-US" sz="22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供应链系统</a:t>
            </a:r>
          </a:p>
        </p:txBody>
      </p:sp>
      <p:sp>
        <p:nvSpPr>
          <p:cNvPr id="7" name="矩形 6"/>
          <p:cNvSpPr/>
          <p:nvPr/>
        </p:nvSpPr>
        <p:spPr bwMode="auto">
          <a:xfrm>
            <a:off x="4851922" y="6911274"/>
            <a:ext cx="3460485" cy="1775504"/>
          </a:xfrm>
          <a:prstGeom prst="rect">
            <a:avLst/>
          </a:prstGeom>
          <a:solidFill>
            <a:schemeClr val="tx2">
              <a:lumMod val="75000"/>
              <a:lumOff val="25000"/>
              <a:alpha val="43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r>
              <a:rPr lang="zh-CN" altLang="en-US" sz="22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物流管理系统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8452420" y="6911274"/>
            <a:ext cx="3535089" cy="1775504"/>
          </a:xfrm>
          <a:prstGeom prst="rect">
            <a:avLst/>
          </a:prstGeom>
          <a:solidFill>
            <a:srgbClr val="00FFFF">
              <a:alpha val="43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r>
              <a:rPr lang="zh-CN" altLang="en-US" sz="22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金融应用系统</a:t>
            </a:r>
          </a:p>
        </p:txBody>
      </p:sp>
      <p:sp>
        <p:nvSpPr>
          <p:cNvPr id="9" name="矩形 8"/>
          <p:cNvSpPr/>
          <p:nvPr/>
        </p:nvSpPr>
        <p:spPr bwMode="auto">
          <a:xfrm>
            <a:off x="12127523" y="6911274"/>
            <a:ext cx="3547620" cy="1775504"/>
          </a:xfrm>
          <a:prstGeom prst="rect">
            <a:avLst/>
          </a:prstGeom>
          <a:solidFill>
            <a:schemeClr val="accent6">
              <a:lumMod val="60000"/>
              <a:lumOff val="40000"/>
              <a:alpha val="43000"/>
            </a:schemeClr>
          </a:solidFill>
          <a:ln w="12700">
            <a:miter lim="400000"/>
          </a:ln>
        </p:spPr>
        <p:txBody>
          <a:bodyPr lIns="35519" tIns="35519" rIns="35519" bIns="35519" anchor="ctr"/>
          <a:lstStyle/>
          <a:p>
            <a:pPr defTabSz="576580"/>
            <a:r>
              <a:rPr lang="zh-CN" altLang="en-US" sz="22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创新研发系统</a:t>
            </a:r>
          </a:p>
        </p:txBody>
      </p:sp>
      <p:sp>
        <p:nvSpPr>
          <p:cNvPr id="10" name="Shape 772"/>
          <p:cNvSpPr txBox="1"/>
          <p:nvPr/>
        </p:nvSpPr>
        <p:spPr>
          <a:xfrm>
            <a:off x="16127644" y="8832398"/>
            <a:ext cx="546100" cy="534988"/>
          </a:xfrm>
          <a:prstGeom prst="rect">
            <a:avLst/>
          </a:prstGeom>
        </p:spPr>
        <p:txBody>
          <a:bodyPr lIns="63935" tIns="31967" rIns="63935" bIns="31967"/>
          <a:lstStyle>
            <a:lvl1pPr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6002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40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42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44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46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885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7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89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fld>
            <a:endParaRPr lang="zh-CN" altLang="en-US" sz="1400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83" name="dino_history-2560x1440.jpg"/>
          <p:cNvPicPr/>
          <p:nvPr/>
        </p:nvPicPr>
        <p:blipFill>
          <a:blip r:embed="rId3" cstate="email"/>
          <a:srcRect r="36725"/>
          <a:stretch>
            <a:fillRect/>
          </a:stretch>
        </p:blipFill>
        <p:spPr>
          <a:xfrm>
            <a:off x="1308735" y="1880235"/>
            <a:ext cx="3403600" cy="5031105"/>
          </a:xfrm>
          <a:prstGeom prst="rect">
            <a:avLst/>
          </a:prstGeom>
          <a:blipFill rotWithShape="1">
            <a:blip r:embed="rId4" cstate="email"/>
            <a:stretch>
              <a:fillRect/>
            </a:stretch>
          </a:blipFill>
          <a:ln w="12700">
            <a:miter lim="400000"/>
            <a:headEnd/>
            <a:tailEnd/>
          </a:ln>
        </p:spPr>
      </p:pic>
      <p:pic>
        <p:nvPicPr>
          <p:cNvPr id="11" name="图片 10" descr="211284479229505664"/>
          <p:cNvPicPr>
            <a:picLocks noChangeAspect="1"/>
          </p:cNvPicPr>
          <p:nvPr/>
        </p:nvPicPr>
        <p:blipFill>
          <a:blip r:embed="rId5"/>
          <a:srcRect l="19503" r="33072"/>
          <a:stretch>
            <a:fillRect/>
          </a:stretch>
        </p:blipFill>
        <p:spPr>
          <a:xfrm>
            <a:off x="4857115" y="1866265"/>
            <a:ext cx="3455670" cy="5045710"/>
          </a:xfrm>
          <a:prstGeom prst="rect">
            <a:avLst/>
          </a:prstGeom>
        </p:spPr>
      </p:pic>
      <p:pic>
        <p:nvPicPr>
          <p:cNvPr id="485" name="dragon_mountains-1920x1080.jpg"/>
          <p:cNvPicPr/>
          <p:nvPr/>
        </p:nvPicPr>
        <p:blipFill>
          <a:blip r:embed="rId6" cstate="email"/>
          <a:srcRect l="15895" r="18665"/>
          <a:stretch>
            <a:fillRect/>
          </a:stretch>
        </p:blipFill>
        <p:spPr>
          <a:xfrm>
            <a:off x="8452485" y="1852930"/>
            <a:ext cx="3538855" cy="5057775"/>
          </a:xfrm>
          <a:prstGeom prst="rect">
            <a:avLst/>
          </a:prstGeom>
          <a:blipFill rotWithShape="1">
            <a:blip r:embed="rId4" cstate="email"/>
            <a:stretch>
              <a:fillRect/>
            </a:stretch>
          </a:blipFill>
          <a:ln w="12700">
            <a:miter lim="400000"/>
            <a:headEnd/>
            <a:tailEnd/>
          </a:ln>
        </p:spPr>
      </p:pic>
      <p:pic>
        <p:nvPicPr>
          <p:cNvPr id="12" name="图片 11" descr="未标题-1"/>
          <p:cNvPicPr>
            <a:picLocks noChangeAspect="1"/>
          </p:cNvPicPr>
          <p:nvPr/>
        </p:nvPicPr>
        <p:blipFill>
          <a:blip r:embed="rId7"/>
          <a:srcRect t="1578" b="518"/>
          <a:stretch>
            <a:fillRect/>
          </a:stretch>
        </p:blipFill>
        <p:spPr>
          <a:xfrm>
            <a:off x="12127230" y="1868805"/>
            <a:ext cx="3547110" cy="5041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push dir="u"/>
      </p:transition>
    </mc:Choice>
    <mc:Fallback xmlns="">
      <p:transition spd="slow" advTm="0">
        <p:push dir="u"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13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  <p:bldP spid="9" grpId="0" bldLvl="0" animBg="1"/>
      <p:bldP spid="483" grpId="11" bldLvl="0" animBg="1" advAuto="0"/>
      <p:bldP spid="485" grpId="13" bldLvl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180122" y="2840883"/>
            <a:ext cx="2970241" cy="1963791"/>
            <a:chOff x="8830388" y="4068494"/>
            <a:chExt cx="4243991" cy="2812391"/>
          </a:xfrm>
        </p:grpSpPr>
        <p:sp>
          <p:nvSpPr>
            <p:cNvPr id="778" name="Shape 778"/>
            <p:cNvSpPr/>
            <p:nvPr/>
          </p:nvSpPr>
          <p:spPr>
            <a:xfrm>
              <a:off x="8830388" y="4068494"/>
              <a:ext cx="4243991" cy="28123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0" h="21600" extrusionOk="0">
                  <a:moveTo>
                    <a:pt x="3119" y="16611"/>
                  </a:moveTo>
                  <a:cubicBezTo>
                    <a:pt x="5081" y="14887"/>
                    <a:pt x="7676" y="14630"/>
                    <a:pt x="9047" y="14630"/>
                  </a:cubicBezTo>
                  <a:cubicBezTo>
                    <a:pt x="9529" y="14630"/>
                    <a:pt x="9843" y="14663"/>
                    <a:pt x="9906" y="14669"/>
                  </a:cubicBezTo>
                  <a:lnTo>
                    <a:pt x="21551" y="14669"/>
                  </a:lnTo>
                  <a:cubicBezTo>
                    <a:pt x="21585" y="13299"/>
                    <a:pt x="21600" y="8578"/>
                    <a:pt x="20326" y="5263"/>
                  </a:cubicBezTo>
                  <a:cubicBezTo>
                    <a:pt x="18809" y="1314"/>
                    <a:pt x="16129" y="125"/>
                    <a:pt x="15819" y="0"/>
                  </a:cubicBezTo>
                  <a:cubicBezTo>
                    <a:pt x="7604" y="26"/>
                    <a:pt x="828" y="9498"/>
                    <a:pt x="0" y="21600"/>
                  </a:cubicBezTo>
                  <a:cubicBezTo>
                    <a:pt x="543" y="20036"/>
                    <a:pt x="1502" y="18030"/>
                    <a:pt x="3119" y="16611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40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2" name="Shape 782"/>
            <p:cNvSpPr/>
            <p:nvPr/>
          </p:nvSpPr>
          <p:spPr>
            <a:xfrm>
              <a:off x="10193490" y="5111769"/>
              <a:ext cx="2544421" cy="381001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spAutoFit/>
            </a:bodyPr>
            <a:lstStyle>
              <a:lvl1pPr algn="r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170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Title Example</a:t>
              </a:r>
            </a:p>
          </p:txBody>
        </p:sp>
        <p:sp>
          <p:nvSpPr>
            <p:cNvPr id="783" name="Shape 783"/>
            <p:cNvSpPr/>
            <p:nvPr/>
          </p:nvSpPr>
          <p:spPr>
            <a:xfrm>
              <a:off x="9637260" y="4756170"/>
              <a:ext cx="991247" cy="1079897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spAutoFit/>
            </a:bodyPr>
            <a:lstStyle>
              <a:lvl1pPr defTabSz="647700">
                <a:lnSpc>
                  <a:spcPct val="120000"/>
                </a:lnSpc>
                <a:spcBef>
                  <a:spcPts val="1700"/>
                </a:spcBef>
                <a:defRPr sz="70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49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614973" y="5294983"/>
            <a:ext cx="2970177" cy="1963791"/>
            <a:chOff x="10880556" y="7583067"/>
            <a:chExt cx="4243899" cy="2812391"/>
          </a:xfrm>
        </p:grpSpPr>
        <p:sp>
          <p:nvSpPr>
            <p:cNvPr id="780" name="Shape 780"/>
            <p:cNvSpPr/>
            <p:nvPr/>
          </p:nvSpPr>
          <p:spPr>
            <a:xfrm>
              <a:off x="10880556" y="7583067"/>
              <a:ext cx="4243899" cy="28123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0" h="21600" extrusionOk="0">
                  <a:moveTo>
                    <a:pt x="18442" y="4989"/>
                  </a:moveTo>
                  <a:cubicBezTo>
                    <a:pt x="16479" y="6711"/>
                    <a:pt x="13885" y="6970"/>
                    <a:pt x="12513" y="6970"/>
                  </a:cubicBezTo>
                  <a:cubicBezTo>
                    <a:pt x="12032" y="6970"/>
                    <a:pt x="11717" y="6937"/>
                    <a:pt x="11654" y="6931"/>
                  </a:cubicBezTo>
                  <a:lnTo>
                    <a:pt x="10" y="6931"/>
                  </a:lnTo>
                  <a:cubicBezTo>
                    <a:pt x="-25" y="8301"/>
                    <a:pt x="-40" y="13022"/>
                    <a:pt x="1234" y="16337"/>
                  </a:cubicBezTo>
                  <a:cubicBezTo>
                    <a:pt x="2756" y="20297"/>
                    <a:pt x="5432" y="21477"/>
                    <a:pt x="5741" y="21600"/>
                  </a:cubicBezTo>
                  <a:cubicBezTo>
                    <a:pt x="13956" y="21574"/>
                    <a:pt x="20732" y="12102"/>
                    <a:pt x="21560" y="0"/>
                  </a:cubicBezTo>
                  <a:cubicBezTo>
                    <a:pt x="21017" y="1564"/>
                    <a:pt x="20059" y="3567"/>
                    <a:pt x="18442" y="4989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40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5" name="Shape 785"/>
            <p:cNvSpPr/>
            <p:nvPr/>
          </p:nvSpPr>
          <p:spPr>
            <a:xfrm>
              <a:off x="13390941" y="8497127"/>
              <a:ext cx="991247" cy="11449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spAutoFit/>
            </a:bodyPr>
            <a:lstStyle>
              <a:lvl1pPr defTabSz="647700">
                <a:lnSpc>
                  <a:spcPct val="120000"/>
                </a:lnSpc>
                <a:spcBef>
                  <a:spcPts val="1700"/>
                </a:spcBef>
                <a:defRPr sz="70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49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639865" y="2840883"/>
            <a:ext cx="1968226" cy="2963571"/>
            <a:chOff x="12344961" y="4068494"/>
            <a:chExt cx="2812274" cy="4244199"/>
          </a:xfrm>
        </p:grpSpPr>
        <p:sp>
          <p:nvSpPr>
            <p:cNvPr id="781" name="Shape 781"/>
            <p:cNvSpPr/>
            <p:nvPr/>
          </p:nvSpPr>
          <p:spPr>
            <a:xfrm>
              <a:off x="12344961" y="4068494"/>
              <a:ext cx="2812274" cy="4244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930" y="21590"/>
                  </a:moveTo>
                  <a:cubicBezTo>
                    <a:pt x="7144" y="21594"/>
                    <a:pt x="7438" y="21600"/>
                    <a:pt x="7794" y="21600"/>
                  </a:cubicBezTo>
                  <a:lnTo>
                    <a:pt x="7795" y="21600"/>
                  </a:lnTo>
                  <a:cubicBezTo>
                    <a:pt x="9785" y="21600"/>
                    <a:pt x="13539" y="21440"/>
                    <a:pt x="16336" y="20363"/>
                  </a:cubicBezTo>
                  <a:cubicBezTo>
                    <a:pt x="20297" y="18839"/>
                    <a:pt x="21476" y="16157"/>
                    <a:pt x="21600" y="15849"/>
                  </a:cubicBezTo>
                  <a:cubicBezTo>
                    <a:pt x="21574" y="7619"/>
                    <a:pt x="12100" y="830"/>
                    <a:pt x="0" y="0"/>
                  </a:cubicBezTo>
                  <a:cubicBezTo>
                    <a:pt x="1563" y="544"/>
                    <a:pt x="3566" y="1504"/>
                    <a:pt x="4988" y="3124"/>
                  </a:cubicBezTo>
                  <a:cubicBezTo>
                    <a:pt x="7344" y="5812"/>
                    <a:pt x="6962" y="9641"/>
                    <a:pt x="6930" y="9924"/>
                  </a:cubicBezTo>
                  <a:cubicBezTo>
                    <a:pt x="6930" y="9924"/>
                    <a:pt x="6930" y="21590"/>
                    <a:pt x="6930" y="21590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40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4" name="Shape 784"/>
            <p:cNvSpPr/>
            <p:nvPr/>
          </p:nvSpPr>
          <p:spPr>
            <a:xfrm>
              <a:off x="13318975" y="4743469"/>
              <a:ext cx="991247" cy="1144932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spAutoFit/>
            </a:bodyPr>
            <a:lstStyle>
              <a:lvl1pPr defTabSz="647700">
                <a:lnSpc>
                  <a:spcPct val="120000"/>
                </a:lnSpc>
                <a:spcBef>
                  <a:spcPts val="1700"/>
                </a:spcBef>
                <a:defRPr sz="70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49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180122" y="4272441"/>
            <a:ext cx="1968308" cy="2963571"/>
            <a:chOff x="8830388" y="6118662"/>
            <a:chExt cx="2812391" cy="4244199"/>
          </a:xfrm>
        </p:grpSpPr>
        <p:sp>
          <p:nvSpPr>
            <p:cNvPr id="779" name="Shape 779"/>
            <p:cNvSpPr/>
            <p:nvPr/>
          </p:nvSpPr>
          <p:spPr>
            <a:xfrm>
              <a:off x="8830388" y="6118662"/>
              <a:ext cx="2812391" cy="4244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263" y="1237"/>
                  </a:moveTo>
                  <a:cubicBezTo>
                    <a:pt x="1315" y="2757"/>
                    <a:pt x="125" y="5443"/>
                    <a:pt x="0" y="5751"/>
                  </a:cubicBezTo>
                  <a:cubicBezTo>
                    <a:pt x="27" y="13981"/>
                    <a:pt x="9500" y="20770"/>
                    <a:pt x="21600" y="21600"/>
                  </a:cubicBezTo>
                  <a:cubicBezTo>
                    <a:pt x="20036" y="21056"/>
                    <a:pt x="18033" y="20096"/>
                    <a:pt x="16612" y="18476"/>
                  </a:cubicBezTo>
                  <a:cubicBezTo>
                    <a:pt x="14253" y="15785"/>
                    <a:pt x="14639" y="11951"/>
                    <a:pt x="14669" y="11674"/>
                  </a:cubicBezTo>
                  <a:lnTo>
                    <a:pt x="14669" y="10"/>
                  </a:lnTo>
                  <a:cubicBezTo>
                    <a:pt x="14456" y="4"/>
                    <a:pt x="14162" y="0"/>
                    <a:pt x="13806" y="0"/>
                  </a:cubicBezTo>
                  <a:cubicBezTo>
                    <a:pt x="11817" y="0"/>
                    <a:pt x="8062" y="160"/>
                    <a:pt x="5263" y="1237"/>
                  </a:cubicBezTo>
                  <a:close/>
                </a:path>
              </a:pathLst>
            </a:custGeom>
            <a:solidFill>
              <a:srgbClr val="00FFFF">
                <a:alpha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786" name="Shape 786"/>
            <p:cNvSpPr/>
            <p:nvPr/>
          </p:nvSpPr>
          <p:spPr>
            <a:xfrm>
              <a:off x="9677900" y="8509827"/>
              <a:ext cx="991246" cy="1144932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spAutoFit/>
            </a:bodyPr>
            <a:lstStyle>
              <a:lvl1pPr defTabSz="647700">
                <a:lnSpc>
                  <a:spcPct val="120000"/>
                </a:lnSpc>
                <a:spcBef>
                  <a:spcPts val="1700"/>
                </a:spcBef>
                <a:defRPr sz="70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49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806401" y="2919721"/>
            <a:ext cx="831339" cy="829431"/>
            <a:chOff x="15440588" y="4181400"/>
            <a:chExt cx="1187848" cy="1187847"/>
          </a:xfrm>
        </p:grpSpPr>
        <p:sp>
          <p:nvSpPr>
            <p:cNvPr id="790" name="Shape 790"/>
            <p:cNvSpPr/>
            <p:nvPr/>
          </p:nvSpPr>
          <p:spPr>
            <a:xfrm>
              <a:off x="15440588" y="4181400"/>
              <a:ext cx="1187848" cy="1187847"/>
            </a:xfrm>
            <a:prstGeom prst="roundRect">
              <a:avLst>
                <a:gd name="adj" fmla="val 18176"/>
              </a:avLst>
            </a:pr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1" name="Shape 791"/>
            <p:cNvSpPr/>
            <p:nvPr/>
          </p:nvSpPr>
          <p:spPr>
            <a:xfrm>
              <a:off x="15743041" y="4314282"/>
              <a:ext cx="560719" cy="858472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endParaRPr sz="28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0806401" y="6167520"/>
            <a:ext cx="831339" cy="829431"/>
            <a:chOff x="15440588" y="8832648"/>
            <a:chExt cx="1187848" cy="1187848"/>
          </a:xfrm>
        </p:grpSpPr>
        <p:sp>
          <p:nvSpPr>
            <p:cNvPr id="794" name="Shape 794"/>
            <p:cNvSpPr/>
            <p:nvPr/>
          </p:nvSpPr>
          <p:spPr>
            <a:xfrm>
              <a:off x="15440588" y="8832648"/>
              <a:ext cx="1187848" cy="1187848"/>
            </a:xfrm>
            <a:prstGeom prst="roundRect">
              <a:avLst>
                <a:gd name="adj" fmla="val 18176"/>
              </a:avLst>
            </a:pr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5" name="Shape 795"/>
            <p:cNvSpPr/>
            <p:nvPr/>
          </p:nvSpPr>
          <p:spPr>
            <a:xfrm>
              <a:off x="15762548" y="8965530"/>
              <a:ext cx="521704" cy="858472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094564" y="2919721"/>
            <a:ext cx="831339" cy="829431"/>
            <a:chOff x="7279302" y="4181400"/>
            <a:chExt cx="1187848" cy="1187847"/>
          </a:xfrm>
        </p:grpSpPr>
        <p:sp>
          <p:nvSpPr>
            <p:cNvPr id="798" name="Shape 798"/>
            <p:cNvSpPr/>
            <p:nvPr/>
          </p:nvSpPr>
          <p:spPr>
            <a:xfrm>
              <a:off x="7279302" y="4181400"/>
              <a:ext cx="1187848" cy="1187847"/>
            </a:xfrm>
            <a:prstGeom prst="roundRect">
              <a:avLst>
                <a:gd name="adj" fmla="val 18176"/>
              </a:avLst>
            </a:pr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9" name="Shape 799"/>
            <p:cNvSpPr/>
            <p:nvPr/>
          </p:nvSpPr>
          <p:spPr>
            <a:xfrm>
              <a:off x="7578100" y="4331671"/>
              <a:ext cx="568027" cy="823694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endParaRPr sz="28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00" name="Shape 800"/>
          <p:cNvSpPr/>
          <p:nvPr/>
        </p:nvSpPr>
        <p:spPr>
          <a:xfrm>
            <a:off x="992505" y="2781300"/>
            <a:ext cx="3876040" cy="35877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r" defTabSz="647700">
              <a:lnSpc>
                <a:spcPct val="120000"/>
              </a:lnSpc>
              <a:spcBef>
                <a:spcPts val="1700"/>
              </a:spcBef>
              <a:defRPr sz="2500" b="1">
                <a:solidFill>
                  <a:srgbClr val="00264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>
              <a:lnSpc>
                <a:spcPct val="100000"/>
              </a:lnSpc>
              <a:defRPr sz="1800" b="0">
                <a:solidFill>
                  <a:srgbClr val="000000"/>
                </a:solidFill>
              </a:defRPr>
            </a:pPr>
            <a:r>
              <a:rPr lang="zh-CN" sz="22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供应链系统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5094564" y="6128373"/>
            <a:ext cx="831339" cy="829431"/>
            <a:chOff x="7279302" y="8776585"/>
            <a:chExt cx="1187848" cy="1187848"/>
          </a:xfrm>
        </p:grpSpPr>
        <p:sp>
          <p:nvSpPr>
            <p:cNvPr id="802" name="Shape 802"/>
            <p:cNvSpPr/>
            <p:nvPr/>
          </p:nvSpPr>
          <p:spPr>
            <a:xfrm>
              <a:off x="7279302" y="8776585"/>
              <a:ext cx="1187848" cy="1187848"/>
            </a:xfrm>
            <a:prstGeom prst="roundRect">
              <a:avLst>
                <a:gd name="adj" fmla="val 18176"/>
              </a:avLst>
            </a:prstGeom>
            <a:solidFill>
              <a:srgbClr val="00FFFF">
                <a:alpha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03" name="Shape 803"/>
            <p:cNvSpPr/>
            <p:nvPr/>
          </p:nvSpPr>
          <p:spPr>
            <a:xfrm>
              <a:off x="7590373" y="8909467"/>
              <a:ext cx="543480" cy="858472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92268" y="5754226"/>
            <a:ext cx="3876099" cy="933534"/>
            <a:chOff x="1417790" y="8240761"/>
            <a:chExt cx="5538314" cy="1336935"/>
          </a:xfrm>
        </p:grpSpPr>
        <p:sp>
          <p:nvSpPr>
            <p:cNvPr id="36" name="Shape 800"/>
            <p:cNvSpPr/>
            <p:nvPr/>
          </p:nvSpPr>
          <p:spPr>
            <a:xfrm>
              <a:off x="1417790" y="8240761"/>
              <a:ext cx="5538314" cy="513810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spAutoFit/>
            </a:bodyPr>
            <a:lstStyle>
              <a:lvl1pPr algn="r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sz="22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市场份额</a:t>
              </a:r>
            </a:p>
          </p:txBody>
        </p:sp>
        <p:sp>
          <p:nvSpPr>
            <p:cNvPr id="37" name="Shape 801"/>
            <p:cNvSpPr/>
            <p:nvPr/>
          </p:nvSpPr>
          <p:spPr>
            <a:xfrm>
              <a:off x="1432431" y="8809255"/>
              <a:ext cx="5509031" cy="768441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spAutoFit/>
            </a:bodyPr>
            <a:lstStyle/>
            <a:p>
              <a:pPr algn="r" defTabSz="452755">
                <a:spcBef>
                  <a:spcPts val="1190"/>
                </a:spcBef>
                <a:defRPr sz="1800"/>
              </a:pPr>
              <a:r>
                <a:rPr sz="17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"/>
                  <a:sym typeface="Lato"/>
                </a:rPr>
                <a:t>已占据全球一半份额，销售额达到万亿级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1851605" y="5754226"/>
            <a:ext cx="3876099" cy="933534"/>
            <a:chOff x="16934015" y="8240761"/>
            <a:chExt cx="5538314" cy="1336935"/>
          </a:xfrm>
        </p:grpSpPr>
        <p:sp>
          <p:nvSpPr>
            <p:cNvPr id="38" name="Shape 800"/>
            <p:cNvSpPr/>
            <p:nvPr/>
          </p:nvSpPr>
          <p:spPr>
            <a:xfrm>
              <a:off x="16934015" y="8240761"/>
              <a:ext cx="5538314" cy="513810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spAutoFit/>
            </a:bodyPr>
            <a:lstStyle>
              <a:lvl1pPr algn="r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 algn="l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sz="22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租赁服务</a:t>
              </a:r>
            </a:p>
          </p:txBody>
        </p:sp>
        <p:sp>
          <p:nvSpPr>
            <p:cNvPr id="39" name="Shape 801"/>
            <p:cNvSpPr/>
            <p:nvPr/>
          </p:nvSpPr>
          <p:spPr>
            <a:xfrm>
              <a:off x="16948656" y="8809255"/>
              <a:ext cx="5509031" cy="768441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spAutoFit/>
            </a:bodyPr>
            <a:lstStyle/>
            <a:p>
              <a:pPr algn="l" defTabSz="452755">
                <a:spcBef>
                  <a:spcPts val="1190"/>
                </a:spcBef>
                <a:defRPr sz="1800"/>
              </a:pPr>
              <a:r>
                <a:rPr sz="17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"/>
                  <a:sym typeface="Lato"/>
                </a:rPr>
                <a:t>提供闲置资源租赁服务，共享不同企业资源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1851605" y="2575865"/>
            <a:ext cx="3876099" cy="933534"/>
            <a:chOff x="16934015" y="3688957"/>
            <a:chExt cx="5538314" cy="1336935"/>
          </a:xfrm>
        </p:grpSpPr>
        <p:sp>
          <p:nvSpPr>
            <p:cNvPr id="40" name="Shape 800"/>
            <p:cNvSpPr/>
            <p:nvPr/>
          </p:nvSpPr>
          <p:spPr>
            <a:xfrm>
              <a:off x="16934015" y="3688957"/>
              <a:ext cx="5538314" cy="513810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spAutoFit/>
            </a:bodyPr>
            <a:lstStyle>
              <a:lvl1pPr algn="r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 algn="l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sz="22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资源整合</a:t>
              </a:r>
            </a:p>
          </p:txBody>
        </p:sp>
        <p:sp>
          <p:nvSpPr>
            <p:cNvPr id="41" name="Shape 801"/>
            <p:cNvSpPr/>
            <p:nvPr/>
          </p:nvSpPr>
          <p:spPr>
            <a:xfrm>
              <a:off x="16948656" y="4257451"/>
              <a:ext cx="5509031" cy="768441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spAutoFit/>
            </a:bodyPr>
            <a:lstStyle/>
            <a:p>
              <a:pPr algn="l" defTabSz="452755">
                <a:spcBef>
                  <a:spcPts val="1190"/>
                </a:spcBef>
                <a:defRPr sz="1800"/>
              </a:pPr>
              <a:r>
                <a:rPr sz="17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"/>
                  <a:sym typeface="Lato"/>
                </a:rPr>
                <a:t>跨国家、跨地域资源整合，实现工厂资源订单式生产和零库存仓储</a:t>
              </a:r>
            </a:p>
          </p:txBody>
        </p:sp>
      </p:grpSp>
      <p:sp>
        <p:nvSpPr>
          <p:cNvPr id="43" name="Shape 772"/>
          <p:cNvSpPr txBox="1"/>
          <p:nvPr/>
        </p:nvSpPr>
        <p:spPr>
          <a:xfrm>
            <a:off x="16127644" y="8832398"/>
            <a:ext cx="546100" cy="534988"/>
          </a:xfrm>
          <a:prstGeom prst="rect">
            <a:avLst/>
          </a:prstGeom>
        </p:spPr>
        <p:txBody>
          <a:bodyPr lIns="63935" tIns="31967" rIns="63935" bIns="31967"/>
          <a:lstStyle>
            <a:lvl1pPr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6002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40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42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44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46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885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7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89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fld>
            <a:endParaRPr lang="zh-CN" altLang="en-US" sz="1400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dissolve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2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Line 1"/>
          <p:cNvSpPr>
            <a:spLocks noChangeShapeType="1"/>
          </p:cNvSpPr>
          <p:nvPr/>
        </p:nvSpPr>
        <p:spPr bwMode="auto">
          <a:xfrm flipV="1">
            <a:off x="1716562" y="5187752"/>
            <a:ext cx="14030255" cy="0"/>
          </a:xfrm>
          <a:prstGeom prst="line">
            <a:avLst/>
          </a:prstGeom>
          <a:noFill/>
          <a:ln w="38100" cap="flat" cmpd="sng">
            <a:solidFill>
              <a:schemeClr val="accent5">
                <a:lumMod val="75000"/>
              </a:schemeClr>
            </a:solidFill>
            <a:prstDash val="dash"/>
            <a:round/>
            <a:headEnd type="diamond" w="med" len="med"/>
            <a:tailEnd type="diamond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l" defTabSz="319405">
              <a:defRPr/>
            </a:pPr>
            <a:endParaRPr lang="es-ES" sz="800">
              <a:solidFill>
                <a:schemeClr val="accent2">
                  <a:lumMod val="20000"/>
                  <a:lumOff val="80000"/>
                </a:schemeClr>
              </a:solidFill>
              <a:latin typeface="Helvetica" charset="0"/>
              <a:cs typeface="Helvetica" charset="0"/>
              <a:sym typeface="Helvetica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225420" y="3758903"/>
            <a:ext cx="12653672" cy="2828877"/>
            <a:chOff x="3179763" y="5383213"/>
            <a:chExt cx="18080037" cy="4051300"/>
          </a:xfrm>
        </p:grpSpPr>
        <p:sp>
          <p:nvSpPr>
            <p:cNvPr id="39" name="AutoShape 3"/>
            <p:cNvSpPr/>
            <p:nvPr/>
          </p:nvSpPr>
          <p:spPr bwMode="auto">
            <a:xfrm>
              <a:off x="13693775" y="5383213"/>
              <a:ext cx="4035425" cy="20113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74" y="5862"/>
                  </a:moveTo>
                  <a:cubicBezTo>
                    <a:pt x="15135" y="5862"/>
                    <a:pt x="18675" y="12960"/>
                    <a:pt x="18675" y="21599"/>
                  </a:cubicBezTo>
                  <a:cubicBezTo>
                    <a:pt x="21599" y="21599"/>
                    <a:pt x="21599" y="21599"/>
                    <a:pt x="21599" y="21599"/>
                  </a:cubicBezTo>
                  <a:cubicBezTo>
                    <a:pt x="21599" y="9565"/>
                    <a:pt x="16777" y="0"/>
                    <a:pt x="10774" y="0"/>
                  </a:cubicBezTo>
                  <a:cubicBezTo>
                    <a:pt x="4771" y="0"/>
                    <a:pt x="0" y="9565"/>
                    <a:pt x="0" y="21599"/>
                  </a:cubicBezTo>
                  <a:cubicBezTo>
                    <a:pt x="2924" y="21599"/>
                    <a:pt x="2924" y="21599"/>
                    <a:pt x="2924" y="21599"/>
                  </a:cubicBezTo>
                  <a:cubicBezTo>
                    <a:pt x="2924" y="12960"/>
                    <a:pt x="6464" y="5862"/>
                    <a:pt x="10774" y="586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19" tIns="45719" rIns="45719" bIns="45719"/>
            <a:lstStyle/>
            <a:p>
              <a:pPr algn="l" defTabSz="638810">
                <a:defRPr/>
              </a:pPr>
              <a:endParaRPr lang="es-ES" sz="130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0" name="AutoShape 4"/>
            <p:cNvSpPr/>
            <p:nvPr/>
          </p:nvSpPr>
          <p:spPr bwMode="auto">
            <a:xfrm rot="10800000" flipH="1">
              <a:off x="10210800" y="7407275"/>
              <a:ext cx="4033838" cy="20113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74" y="5862"/>
                  </a:moveTo>
                  <a:cubicBezTo>
                    <a:pt x="15135" y="5862"/>
                    <a:pt x="18675" y="12960"/>
                    <a:pt x="18675" y="21599"/>
                  </a:cubicBezTo>
                  <a:cubicBezTo>
                    <a:pt x="21599" y="21599"/>
                    <a:pt x="21599" y="21599"/>
                    <a:pt x="21599" y="21599"/>
                  </a:cubicBezTo>
                  <a:cubicBezTo>
                    <a:pt x="21599" y="9565"/>
                    <a:pt x="16777" y="0"/>
                    <a:pt x="10774" y="0"/>
                  </a:cubicBezTo>
                  <a:cubicBezTo>
                    <a:pt x="4771" y="0"/>
                    <a:pt x="0" y="9565"/>
                    <a:pt x="0" y="21599"/>
                  </a:cubicBezTo>
                  <a:cubicBezTo>
                    <a:pt x="2924" y="21599"/>
                    <a:pt x="2924" y="21599"/>
                    <a:pt x="2924" y="21599"/>
                  </a:cubicBezTo>
                  <a:cubicBezTo>
                    <a:pt x="2924" y="12960"/>
                    <a:pt x="6464" y="5862"/>
                    <a:pt x="10774" y="58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19" tIns="45719" rIns="45719" bIns="45719"/>
            <a:lstStyle/>
            <a:p>
              <a:pPr algn="l" defTabSz="638810">
                <a:defRPr/>
              </a:pPr>
              <a:endParaRPr lang="es-ES" sz="130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1" name="AutoShape 5"/>
            <p:cNvSpPr/>
            <p:nvPr/>
          </p:nvSpPr>
          <p:spPr bwMode="auto">
            <a:xfrm>
              <a:off x="6688138" y="5383213"/>
              <a:ext cx="4035425" cy="20113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74" y="5862"/>
                  </a:moveTo>
                  <a:cubicBezTo>
                    <a:pt x="15135" y="5862"/>
                    <a:pt x="18675" y="12960"/>
                    <a:pt x="18675" y="21599"/>
                  </a:cubicBezTo>
                  <a:cubicBezTo>
                    <a:pt x="21599" y="21599"/>
                    <a:pt x="21599" y="21599"/>
                    <a:pt x="21599" y="21599"/>
                  </a:cubicBezTo>
                  <a:cubicBezTo>
                    <a:pt x="21599" y="9565"/>
                    <a:pt x="16777" y="0"/>
                    <a:pt x="10774" y="0"/>
                  </a:cubicBezTo>
                  <a:cubicBezTo>
                    <a:pt x="4771" y="0"/>
                    <a:pt x="0" y="9565"/>
                    <a:pt x="0" y="21599"/>
                  </a:cubicBezTo>
                  <a:cubicBezTo>
                    <a:pt x="2924" y="21599"/>
                    <a:pt x="2924" y="21599"/>
                    <a:pt x="2924" y="21599"/>
                  </a:cubicBezTo>
                  <a:cubicBezTo>
                    <a:pt x="2924" y="12960"/>
                    <a:pt x="6464" y="5862"/>
                    <a:pt x="10774" y="586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19" tIns="45719" rIns="45719" bIns="45719"/>
            <a:lstStyle/>
            <a:p>
              <a:pPr algn="l" defTabSz="638810">
                <a:defRPr/>
              </a:pPr>
              <a:endParaRPr lang="es-ES" sz="130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3" name="AutoShape 7"/>
            <p:cNvSpPr/>
            <p:nvPr/>
          </p:nvSpPr>
          <p:spPr bwMode="auto">
            <a:xfrm rot="10800000" flipH="1">
              <a:off x="3179763" y="7407275"/>
              <a:ext cx="4033837" cy="20113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74" y="5862"/>
                  </a:moveTo>
                  <a:cubicBezTo>
                    <a:pt x="15135" y="5862"/>
                    <a:pt x="18675" y="12960"/>
                    <a:pt x="18675" y="21599"/>
                  </a:cubicBezTo>
                  <a:cubicBezTo>
                    <a:pt x="21599" y="21599"/>
                    <a:pt x="21599" y="21599"/>
                    <a:pt x="21599" y="21599"/>
                  </a:cubicBezTo>
                  <a:cubicBezTo>
                    <a:pt x="21599" y="9565"/>
                    <a:pt x="16777" y="0"/>
                    <a:pt x="10774" y="0"/>
                  </a:cubicBezTo>
                  <a:cubicBezTo>
                    <a:pt x="4771" y="0"/>
                    <a:pt x="0" y="9565"/>
                    <a:pt x="0" y="21599"/>
                  </a:cubicBezTo>
                  <a:cubicBezTo>
                    <a:pt x="2924" y="21599"/>
                    <a:pt x="2924" y="21599"/>
                    <a:pt x="2924" y="21599"/>
                  </a:cubicBezTo>
                  <a:cubicBezTo>
                    <a:pt x="2924" y="12960"/>
                    <a:pt x="6464" y="5862"/>
                    <a:pt x="10774" y="58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19" tIns="45719" rIns="45719" bIns="45719"/>
            <a:lstStyle/>
            <a:p>
              <a:pPr algn="l" defTabSz="638810">
                <a:defRPr/>
              </a:pPr>
              <a:endParaRPr lang="es-ES" sz="130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6" name="AutoShape 10"/>
            <p:cNvSpPr/>
            <p:nvPr/>
          </p:nvSpPr>
          <p:spPr bwMode="auto">
            <a:xfrm rot="10800000" flipH="1">
              <a:off x="17225963" y="7424738"/>
              <a:ext cx="4033837" cy="2009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74" y="5862"/>
                  </a:moveTo>
                  <a:cubicBezTo>
                    <a:pt x="15135" y="5862"/>
                    <a:pt x="18675" y="12960"/>
                    <a:pt x="18675" y="21599"/>
                  </a:cubicBezTo>
                  <a:cubicBezTo>
                    <a:pt x="21599" y="21599"/>
                    <a:pt x="21599" y="21599"/>
                    <a:pt x="21599" y="21599"/>
                  </a:cubicBezTo>
                  <a:cubicBezTo>
                    <a:pt x="21599" y="9565"/>
                    <a:pt x="16777" y="0"/>
                    <a:pt x="10774" y="0"/>
                  </a:cubicBezTo>
                  <a:cubicBezTo>
                    <a:pt x="4771" y="0"/>
                    <a:pt x="0" y="9565"/>
                    <a:pt x="0" y="21599"/>
                  </a:cubicBezTo>
                  <a:cubicBezTo>
                    <a:pt x="2924" y="21599"/>
                    <a:pt x="2924" y="21599"/>
                    <a:pt x="2924" y="21599"/>
                  </a:cubicBezTo>
                  <a:cubicBezTo>
                    <a:pt x="2924" y="12960"/>
                    <a:pt x="6464" y="5862"/>
                    <a:pt x="10774" y="58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19" tIns="45719" rIns="45719" bIns="45719"/>
            <a:lstStyle/>
            <a:p>
              <a:pPr algn="l" defTabSz="638810">
                <a:defRPr/>
              </a:pPr>
              <a:endParaRPr lang="es-ES" sz="130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225420" y="3782182"/>
            <a:ext cx="12650339" cy="2817792"/>
            <a:chOff x="3179763" y="5416550"/>
            <a:chExt cx="18075275" cy="4035425"/>
          </a:xfrm>
          <a:solidFill>
            <a:schemeClr val="accent2">
              <a:alpha val="81000"/>
            </a:schemeClr>
          </a:solidFill>
        </p:grpSpPr>
        <p:sp>
          <p:nvSpPr>
            <p:cNvPr id="42" name="AutoShape 6"/>
            <p:cNvSpPr/>
            <p:nvPr/>
          </p:nvSpPr>
          <p:spPr bwMode="auto">
            <a:xfrm>
              <a:off x="3179763" y="5416550"/>
              <a:ext cx="4033837" cy="20113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74" y="5862"/>
                  </a:moveTo>
                  <a:cubicBezTo>
                    <a:pt x="15135" y="5862"/>
                    <a:pt x="18675" y="12960"/>
                    <a:pt x="18675" y="21599"/>
                  </a:cubicBezTo>
                  <a:cubicBezTo>
                    <a:pt x="21599" y="21599"/>
                    <a:pt x="21599" y="21599"/>
                    <a:pt x="21599" y="21599"/>
                  </a:cubicBezTo>
                  <a:cubicBezTo>
                    <a:pt x="21599" y="9565"/>
                    <a:pt x="16777" y="0"/>
                    <a:pt x="10774" y="0"/>
                  </a:cubicBezTo>
                  <a:cubicBezTo>
                    <a:pt x="4771" y="0"/>
                    <a:pt x="0" y="9565"/>
                    <a:pt x="0" y="21599"/>
                  </a:cubicBezTo>
                  <a:cubicBezTo>
                    <a:pt x="2924" y="21599"/>
                    <a:pt x="2924" y="21599"/>
                    <a:pt x="2924" y="21599"/>
                  </a:cubicBezTo>
                  <a:cubicBezTo>
                    <a:pt x="2924" y="12960"/>
                    <a:pt x="6464" y="5862"/>
                    <a:pt x="10774" y="586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19" tIns="45719" rIns="45719" bIns="45719"/>
            <a:lstStyle/>
            <a:p>
              <a:pPr algn="l" defTabSz="638810">
                <a:defRPr/>
              </a:pPr>
              <a:endParaRPr lang="es-ES" sz="130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4" name="AutoShape 8"/>
            <p:cNvSpPr/>
            <p:nvPr/>
          </p:nvSpPr>
          <p:spPr bwMode="auto">
            <a:xfrm rot="10800000" flipH="1">
              <a:off x="6680200" y="7440613"/>
              <a:ext cx="4033838" cy="20113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74" y="5862"/>
                  </a:moveTo>
                  <a:cubicBezTo>
                    <a:pt x="15135" y="5862"/>
                    <a:pt x="18675" y="12960"/>
                    <a:pt x="18675" y="21599"/>
                  </a:cubicBezTo>
                  <a:cubicBezTo>
                    <a:pt x="21599" y="21599"/>
                    <a:pt x="21599" y="21599"/>
                    <a:pt x="21599" y="21599"/>
                  </a:cubicBezTo>
                  <a:cubicBezTo>
                    <a:pt x="21599" y="9565"/>
                    <a:pt x="16777" y="0"/>
                    <a:pt x="10774" y="0"/>
                  </a:cubicBezTo>
                  <a:cubicBezTo>
                    <a:pt x="4771" y="0"/>
                    <a:pt x="0" y="9565"/>
                    <a:pt x="0" y="21599"/>
                  </a:cubicBezTo>
                  <a:cubicBezTo>
                    <a:pt x="2924" y="21599"/>
                    <a:pt x="2924" y="21599"/>
                    <a:pt x="2924" y="21599"/>
                  </a:cubicBezTo>
                  <a:cubicBezTo>
                    <a:pt x="2924" y="12960"/>
                    <a:pt x="6464" y="5862"/>
                    <a:pt x="10774" y="586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19" tIns="45719" rIns="45719" bIns="45719"/>
            <a:lstStyle/>
            <a:p>
              <a:pPr algn="l" defTabSz="638810">
                <a:defRPr/>
              </a:pPr>
              <a:endParaRPr lang="es-ES" sz="130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5" name="AutoShape 9"/>
            <p:cNvSpPr/>
            <p:nvPr/>
          </p:nvSpPr>
          <p:spPr bwMode="auto">
            <a:xfrm>
              <a:off x="10206038" y="5416550"/>
              <a:ext cx="4033837" cy="20113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74" y="5862"/>
                  </a:moveTo>
                  <a:cubicBezTo>
                    <a:pt x="15135" y="5862"/>
                    <a:pt x="18675" y="12960"/>
                    <a:pt x="18675" y="21599"/>
                  </a:cubicBezTo>
                  <a:cubicBezTo>
                    <a:pt x="21599" y="21599"/>
                    <a:pt x="21599" y="21599"/>
                    <a:pt x="21599" y="21599"/>
                  </a:cubicBezTo>
                  <a:cubicBezTo>
                    <a:pt x="21599" y="9565"/>
                    <a:pt x="16777" y="0"/>
                    <a:pt x="10774" y="0"/>
                  </a:cubicBezTo>
                  <a:cubicBezTo>
                    <a:pt x="4771" y="0"/>
                    <a:pt x="0" y="9565"/>
                    <a:pt x="0" y="21599"/>
                  </a:cubicBezTo>
                  <a:cubicBezTo>
                    <a:pt x="2924" y="21599"/>
                    <a:pt x="2924" y="21599"/>
                    <a:pt x="2924" y="21599"/>
                  </a:cubicBezTo>
                  <a:cubicBezTo>
                    <a:pt x="2924" y="12960"/>
                    <a:pt x="6464" y="5862"/>
                    <a:pt x="10774" y="586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19" tIns="45719" rIns="45719" bIns="45719"/>
            <a:lstStyle/>
            <a:p>
              <a:pPr algn="l" defTabSz="638810">
                <a:defRPr/>
              </a:pPr>
              <a:endParaRPr lang="es-ES" sz="130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7" name="AutoShape 11"/>
            <p:cNvSpPr/>
            <p:nvPr/>
          </p:nvSpPr>
          <p:spPr bwMode="auto">
            <a:xfrm>
              <a:off x="17221200" y="5416550"/>
              <a:ext cx="4033838" cy="20113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74" y="5862"/>
                  </a:moveTo>
                  <a:cubicBezTo>
                    <a:pt x="15135" y="5862"/>
                    <a:pt x="18675" y="12960"/>
                    <a:pt x="18675" y="21599"/>
                  </a:cubicBezTo>
                  <a:cubicBezTo>
                    <a:pt x="21599" y="21599"/>
                    <a:pt x="21599" y="21599"/>
                    <a:pt x="21599" y="21599"/>
                  </a:cubicBezTo>
                  <a:cubicBezTo>
                    <a:pt x="21599" y="9565"/>
                    <a:pt x="16777" y="0"/>
                    <a:pt x="10774" y="0"/>
                  </a:cubicBezTo>
                  <a:cubicBezTo>
                    <a:pt x="4771" y="0"/>
                    <a:pt x="0" y="9565"/>
                    <a:pt x="0" y="21599"/>
                  </a:cubicBezTo>
                  <a:cubicBezTo>
                    <a:pt x="2924" y="21599"/>
                    <a:pt x="2924" y="21599"/>
                    <a:pt x="2924" y="21599"/>
                  </a:cubicBezTo>
                  <a:cubicBezTo>
                    <a:pt x="2924" y="12960"/>
                    <a:pt x="6464" y="5862"/>
                    <a:pt x="10774" y="586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19" tIns="45719" rIns="45719" bIns="45719"/>
            <a:lstStyle/>
            <a:p>
              <a:pPr algn="l" defTabSz="638810">
                <a:defRPr/>
              </a:pPr>
              <a:endParaRPr lang="es-ES" sz="130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8" name="AutoShape 12"/>
            <p:cNvSpPr/>
            <p:nvPr/>
          </p:nvSpPr>
          <p:spPr bwMode="auto">
            <a:xfrm rot="10800000" flipH="1">
              <a:off x="13693775" y="7440613"/>
              <a:ext cx="4035425" cy="20113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74" y="5862"/>
                  </a:moveTo>
                  <a:cubicBezTo>
                    <a:pt x="15135" y="5862"/>
                    <a:pt x="18675" y="12960"/>
                    <a:pt x="18675" y="21599"/>
                  </a:cubicBezTo>
                  <a:cubicBezTo>
                    <a:pt x="21599" y="21599"/>
                    <a:pt x="21599" y="21599"/>
                    <a:pt x="21599" y="21599"/>
                  </a:cubicBezTo>
                  <a:cubicBezTo>
                    <a:pt x="21599" y="9565"/>
                    <a:pt x="16777" y="0"/>
                    <a:pt x="10774" y="0"/>
                  </a:cubicBezTo>
                  <a:cubicBezTo>
                    <a:pt x="4771" y="0"/>
                    <a:pt x="0" y="9565"/>
                    <a:pt x="0" y="21599"/>
                  </a:cubicBezTo>
                  <a:cubicBezTo>
                    <a:pt x="2924" y="21599"/>
                    <a:pt x="2924" y="21599"/>
                    <a:pt x="2924" y="21599"/>
                  </a:cubicBezTo>
                  <a:cubicBezTo>
                    <a:pt x="2924" y="12960"/>
                    <a:pt x="6464" y="5862"/>
                    <a:pt x="10774" y="586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19" tIns="45719" rIns="45719" bIns="45719"/>
            <a:lstStyle/>
            <a:p>
              <a:pPr algn="l" defTabSz="638810">
                <a:defRPr/>
              </a:pPr>
              <a:endParaRPr lang="es-ES" sz="130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192028" y="3117086"/>
            <a:ext cx="10790452" cy="503256"/>
            <a:chOff x="4560888" y="4464050"/>
            <a:chExt cx="15417800" cy="720725"/>
          </a:xfrm>
        </p:grpSpPr>
        <p:sp>
          <p:nvSpPr>
            <p:cNvPr id="54" name="AutoShape 20"/>
            <p:cNvSpPr/>
            <p:nvPr/>
          </p:nvSpPr>
          <p:spPr bwMode="auto">
            <a:xfrm>
              <a:off x="4560888" y="4464050"/>
              <a:ext cx="952500" cy="6889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defRPr/>
              </a:pPr>
              <a:r>
                <a:rPr lang="es-ES" sz="2100" b="1">
                  <a:solidFill>
                    <a:schemeClr val="accent6"/>
                  </a:solidFill>
                  <a:latin typeface="Lato" charset="0"/>
                  <a:cs typeface="Lato" charset="0"/>
                  <a:sym typeface="Lato" charset="0"/>
                </a:rPr>
                <a:t>45%</a:t>
              </a:r>
            </a:p>
          </p:txBody>
        </p:sp>
        <p:sp>
          <p:nvSpPr>
            <p:cNvPr id="55" name="AutoShape 21"/>
            <p:cNvSpPr/>
            <p:nvPr/>
          </p:nvSpPr>
          <p:spPr bwMode="auto">
            <a:xfrm>
              <a:off x="8291513" y="4495800"/>
              <a:ext cx="952500" cy="6889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defRPr/>
              </a:pPr>
              <a:r>
                <a:rPr lang="es-ES" sz="2100" b="1">
                  <a:solidFill>
                    <a:schemeClr val="accent6"/>
                  </a:solidFill>
                  <a:latin typeface="Lato" charset="0"/>
                  <a:cs typeface="Lato" charset="0"/>
                  <a:sym typeface="Lato" charset="0"/>
                </a:rPr>
                <a:t>25%</a:t>
              </a:r>
            </a:p>
          </p:txBody>
        </p:sp>
        <p:sp>
          <p:nvSpPr>
            <p:cNvPr id="56" name="AutoShape 22"/>
            <p:cNvSpPr/>
            <p:nvPr/>
          </p:nvSpPr>
          <p:spPr bwMode="auto">
            <a:xfrm>
              <a:off x="11869738" y="4495800"/>
              <a:ext cx="952500" cy="6889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defRPr/>
              </a:pPr>
              <a:r>
                <a:rPr lang="es-ES" sz="2100" b="1">
                  <a:solidFill>
                    <a:schemeClr val="accent6"/>
                  </a:solidFill>
                  <a:latin typeface="Lato" charset="0"/>
                  <a:cs typeface="Lato" charset="0"/>
                  <a:sym typeface="Lato" charset="0"/>
                </a:rPr>
                <a:t>35%</a:t>
              </a:r>
            </a:p>
          </p:txBody>
        </p:sp>
        <p:sp>
          <p:nvSpPr>
            <p:cNvPr id="60" name="AutoShape 26"/>
            <p:cNvSpPr/>
            <p:nvPr/>
          </p:nvSpPr>
          <p:spPr bwMode="auto">
            <a:xfrm>
              <a:off x="19026188" y="4495800"/>
              <a:ext cx="952500" cy="6889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defRPr/>
              </a:pPr>
              <a:r>
                <a:rPr lang="es-ES" sz="2100" b="1">
                  <a:solidFill>
                    <a:schemeClr val="accent6"/>
                  </a:solidFill>
                  <a:latin typeface="Lato" charset="0"/>
                  <a:cs typeface="Lato" charset="0"/>
                  <a:sym typeface="Lato" charset="0"/>
                </a:rPr>
                <a:t>70%</a:t>
              </a:r>
            </a:p>
          </p:txBody>
        </p:sp>
        <p:sp>
          <p:nvSpPr>
            <p:cNvPr id="62" name="AutoShape 28"/>
            <p:cNvSpPr/>
            <p:nvPr/>
          </p:nvSpPr>
          <p:spPr bwMode="auto">
            <a:xfrm>
              <a:off x="15447963" y="4495800"/>
              <a:ext cx="952500" cy="6889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defRPr/>
              </a:pPr>
              <a:r>
                <a:rPr lang="es-ES" sz="2100" b="1" dirty="0">
                  <a:solidFill>
                    <a:schemeClr val="accent6"/>
                  </a:solidFill>
                  <a:latin typeface="Lato" charset="0"/>
                  <a:cs typeface="Lato" charset="0"/>
                  <a:sym typeface="Lato" charset="0"/>
                </a:rPr>
                <a:t>35%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578735" y="6640829"/>
            <a:ext cx="11835129" cy="658495"/>
            <a:chOff x="4419600" y="9510547"/>
            <a:chExt cx="15595858" cy="943046"/>
          </a:xfrm>
        </p:grpSpPr>
        <p:sp>
          <p:nvSpPr>
            <p:cNvPr id="57" name="AutoShape 23"/>
            <p:cNvSpPr/>
            <p:nvPr/>
          </p:nvSpPr>
          <p:spPr bwMode="auto">
            <a:xfrm>
              <a:off x="7989293" y="9628771"/>
              <a:ext cx="1737150" cy="76662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defRPr/>
              </a:pPr>
              <a:r>
                <a:rPr lang="zh-CN" sz="2000">
                  <a:solidFill>
                    <a:schemeClr val="accent6"/>
                  </a:solidFill>
                  <a:ea typeface="宋体" panose="02010600030101010101" pitchFamily="2" charset="-122"/>
                  <a:cs typeface="Gill Sans" charset="0"/>
                </a:rPr>
                <a:t>出口报关</a:t>
              </a:r>
            </a:p>
          </p:txBody>
        </p:sp>
        <p:sp>
          <p:nvSpPr>
            <p:cNvPr id="58" name="AutoShape 24"/>
            <p:cNvSpPr/>
            <p:nvPr/>
          </p:nvSpPr>
          <p:spPr bwMode="auto">
            <a:xfrm>
              <a:off x="4419600" y="9570569"/>
              <a:ext cx="2365361" cy="8648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defRPr/>
              </a:pPr>
              <a:r>
                <a:rPr lang="zh-CN" altLang="es-ES" sz="2000">
                  <a:solidFill>
                    <a:schemeClr val="accent6"/>
                  </a:solidFill>
                  <a:ea typeface="宋体" panose="02010600030101010101" pitchFamily="2" charset="-122"/>
                  <a:cs typeface="Gill Sans" charset="0"/>
                </a:rPr>
                <a:t>进出货物流</a:t>
              </a:r>
            </a:p>
          </p:txBody>
        </p:sp>
        <p:sp>
          <p:nvSpPr>
            <p:cNvPr id="59" name="AutoShape 25"/>
            <p:cNvSpPr/>
            <p:nvPr/>
          </p:nvSpPr>
          <p:spPr bwMode="auto">
            <a:xfrm>
              <a:off x="11377405" y="9627861"/>
              <a:ext cx="1819991" cy="76844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defRPr/>
              </a:pPr>
              <a:r>
                <a:rPr lang="zh-CN" altLang="es-ES" sz="2000">
                  <a:solidFill>
                    <a:schemeClr val="accent6"/>
                  </a:solidFill>
                  <a:ea typeface="宋体" panose="02010600030101010101" pitchFamily="2" charset="-122"/>
                  <a:cs typeface="Gill Sans" charset="0"/>
                </a:rPr>
                <a:t>保税区物流</a:t>
              </a:r>
            </a:p>
          </p:txBody>
        </p:sp>
        <p:sp>
          <p:nvSpPr>
            <p:cNvPr id="61" name="AutoShape 27"/>
            <p:cNvSpPr/>
            <p:nvPr/>
          </p:nvSpPr>
          <p:spPr bwMode="auto">
            <a:xfrm>
              <a:off x="14574736" y="9571478"/>
              <a:ext cx="2189847" cy="86392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defRPr/>
              </a:pPr>
              <a:r>
                <a:rPr lang="zh-CN" altLang="es-ES" sz="2000">
                  <a:solidFill>
                    <a:schemeClr val="accent6"/>
                  </a:solidFill>
                  <a:ea typeface="宋体" panose="02010600030101010101" pitchFamily="2" charset="-122"/>
                  <a:cs typeface="Gill Sans" charset="0"/>
                </a:rPr>
                <a:t>新公路港平台</a:t>
              </a:r>
            </a:p>
          </p:txBody>
        </p:sp>
        <p:sp>
          <p:nvSpPr>
            <p:cNvPr id="63" name="AutoShape 29"/>
            <p:cNvSpPr/>
            <p:nvPr/>
          </p:nvSpPr>
          <p:spPr bwMode="auto">
            <a:xfrm>
              <a:off x="17660766" y="9510547"/>
              <a:ext cx="2354692" cy="94304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defRPr/>
              </a:pPr>
              <a:r>
                <a:rPr lang="zh-CN" altLang="es-ES" sz="2000">
                  <a:solidFill>
                    <a:schemeClr val="accent6"/>
                  </a:solidFill>
                  <a:ea typeface="宋体" panose="02010600030101010101" pitchFamily="2" charset="-122"/>
                  <a:cs typeface="Gill Sans" charset="0"/>
                </a:rPr>
                <a:t>零星资源整合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639656" y="4703340"/>
            <a:ext cx="966608" cy="965498"/>
            <a:chOff x="8058150" y="6735763"/>
            <a:chExt cx="1381125" cy="1382712"/>
          </a:xfrm>
        </p:grpSpPr>
        <p:sp>
          <p:nvSpPr>
            <p:cNvPr id="50" name="AutoShape 14"/>
            <p:cNvSpPr/>
            <p:nvPr/>
          </p:nvSpPr>
          <p:spPr bwMode="auto">
            <a:xfrm>
              <a:off x="8058150" y="6735763"/>
              <a:ext cx="1381125" cy="1382712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sz="390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</a:endParaRPr>
            </a:p>
          </p:txBody>
        </p:sp>
        <p:sp>
          <p:nvSpPr>
            <p:cNvPr id="66" name="AutoShape 32"/>
            <p:cNvSpPr/>
            <p:nvPr/>
          </p:nvSpPr>
          <p:spPr bwMode="auto">
            <a:xfrm>
              <a:off x="8515350" y="7150100"/>
              <a:ext cx="568325" cy="5683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7" y="0"/>
                  </a:moveTo>
                  <a:cubicBezTo>
                    <a:pt x="19649" y="0"/>
                    <a:pt x="20287" y="264"/>
                    <a:pt x="20812" y="796"/>
                  </a:cubicBezTo>
                  <a:cubicBezTo>
                    <a:pt x="21335" y="1321"/>
                    <a:pt x="21599" y="1962"/>
                    <a:pt x="21599" y="2711"/>
                  </a:cubicBezTo>
                  <a:lnTo>
                    <a:pt x="21599" y="18882"/>
                  </a:lnTo>
                  <a:cubicBezTo>
                    <a:pt x="21599" y="19267"/>
                    <a:pt x="21526" y="19623"/>
                    <a:pt x="21382" y="19952"/>
                  </a:cubicBezTo>
                  <a:cubicBezTo>
                    <a:pt x="21235" y="20281"/>
                    <a:pt x="21041" y="20563"/>
                    <a:pt x="20803" y="20804"/>
                  </a:cubicBezTo>
                  <a:cubicBezTo>
                    <a:pt x="20566" y="21042"/>
                    <a:pt x="20278" y="21232"/>
                    <a:pt x="19940" y="21376"/>
                  </a:cubicBezTo>
                  <a:cubicBezTo>
                    <a:pt x="19602" y="21523"/>
                    <a:pt x="19256" y="21594"/>
                    <a:pt x="18897" y="21594"/>
                  </a:cubicBezTo>
                  <a:lnTo>
                    <a:pt x="12065" y="21594"/>
                  </a:lnTo>
                  <a:lnTo>
                    <a:pt x="12065" y="12552"/>
                  </a:lnTo>
                  <a:lnTo>
                    <a:pt x="14486" y="12552"/>
                  </a:lnTo>
                  <a:cubicBezTo>
                    <a:pt x="14594" y="12552"/>
                    <a:pt x="14697" y="12516"/>
                    <a:pt x="14788" y="12440"/>
                  </a:cubicBezTo>
                  <a:cubicBezTo>
                    <a:pt x="14876" y="12367"/>
                    <a:pt x="14920" y="12267"/>
                    <a:pt x="14920" y="12143"/>
                  </a:cubicBezTo>
                  <a:lnTo>
                    <a:pt x="15088" y="9779"/>
                  </a:lnTo>
                  <a:cubicBezTo>
                    <a:pt x="15088" y="9649"/>
                    <a:pt x="15050" y="9538"/>
                    <a:pt x="14976" y="9444"/>
                  </a:cubicBezTo>
                  <a:cubicBezTo>
                    <a:pt x="14882" y="9350"/>
                    <a:pt x="14773" y="9303"/>
                    <a:pt x="14653" y="9303"/>
                  </a:cubicBezTo>
                  <a:lnTo>
                    <a:pt x="12065" y="9303"/>
                  </a:lnTo>
                  <a:lnTo>
                    <a:pt x="12065" y="8263"/>
                  </a:lnTo>
                  <a:cubicBezTo>
                    <a:pt x="12065" y="7878"/>
                    <a:pt x="12115" y="7622"/>
                    <a:pt x="12215" y="7496"/>
                  </a:cubicBezTo>
                  <a:cubicBezTo>
                    <a:pt x="12312" y="7370"/>
                    <a:pt x="12565" y="7308"/>
                    <a:pt x="12964" y="7308"/>
                  </a:cubicBezTo>
                  <a:cubicBezTo>
                    <a:pt x="13202" y="7308"/>
                    <a:pt x="13458" y="7326"/>
                    <a:pt x="13745" y="7367"/>
                  </a:cubicBezTo>
                  <a:cubicBezTo>
                    <a:pt x="14033" y="7405"/>
                    <a:pt x="14306" y="7455"/>
                    <a:pt x="14568" y="7520"/>
                  </a:cubicBezTo>
                  <a:cubicBezTo>
                    <a:pt x="14624" y="7520"/>
                    <a:pt x="14685" y="7514"/>
                    <a:pt x="14759" y="7499"/>
                  </a:cubicBezTo>
                  <a:cubicBezTo>
                    <a:pt x="14829" y="7484"/>
                    <a:pt x="14882" y="7458"/>
                    <a:pt x="14920" y="7423"/>
                  </a:cubicBezTo>
                  <a:cubicBezTo>
                    <a:pt x="15014" y="7367"/>
                    <a:pt x="15079" y="7264"/>
                    <a:pt x="15117" y="7114"/>
                  </a:cubicBezTo>
                  <a:lnTo>
                    <a:pt x="15437" y="4837"/>
                  </a:lnTo>
                  <a:cubicBezTo>
                    <a:pt x="15478" y="4564"/>
                    <a:pt x="15361" y="4403"/>
                    <a:pt x="15088" y="4347"/>
                  </a:cubicBezTo>
                  <a:cubicBezTo>
                    <a:pt x="14245" y="4112"/>
                    <a:pt x="13364" y="4000"/>
                    <a:pt x="12444" y="4009"/>
                  </a:cubicBezTo>
                  <a:cubicBezTo>
                    <a:pt x="9625" y="4009"/>
                    <a:pt x="8212" y="5384"/>
                    <a:pt x="8212" y="8128"/>
                  </a:cubicBezTo>
                  <a:lnTo>
                    <a:pt x="8212" y="9308"/>
                  </a:lnTo>
                  <a:lnTo>
                    <a:pt x="6764" y="9308"/>
                  </a:lnTo>
                  <a:cubicBezTo>
                    <a:pt x="6455" y="9308"/>
                    <a:pt x="6306" y="9458"/>
                    <a:pt x="6317" y="9758"/>
                  </a:cubicBezTo>
                  <a:lnTo>
                    <a:pt x="6317" y="12120"/>
                  </a:lnTo>
                  <a:cubicBezTo>
                    <a:pt x="6317" y="12234"/>
                    <a:pt x="6356" y="12334"/>
                    <a:pt x="6444" y="12425"/>
                  </a:cubicBezTo>
                  <a:cubicBezTo>
                    <a:pt x="6526" y="12514"/>
                    <a:pt x="6632" y="12558"/>
                    <a:pt x="6764" y="12558"/>
                  </a:cubicBezTo>
                  <a:lnTo>
                    <a:pt x="8212" y="12558"/>
                  </a:lnTo>
                  <a:lnTo>
                    <a:pt x="8212" y="21599"/>
                  </a:lnTo>
                  <a:lnTo>
                    <a:pt x="2684" y="21599"/>
                  </a:lnTo>
                  <a:cubicBezTo>
                    <a:pt x="2320" y="21599"/>
                    <a:pt x="1973" y="21529"/>
                    <a:pt x="1647" y="21382"/>
                  </a:cubicBezTo>
                  <a:cubicBezTo>
                    <a:pt x="1321" y="21238"/>
                    <a:pt x="1033" y="21047"/>
                    <a:pt x="795" y="20809"/>
                  </a:cubicBezTo>
                  <a:cubicBezTo>
                    <a:pt x="558" y="20569"/>
                    <a:pt x="364" y="20287"/>
                    <a:pt x="220" y="19957"/>
                  </a:cubicBezTo>
                  <a:cubicBezTo>
                    <a:pt x="76" y="19628"/>
                    <a:pt x="0" y="19273"/>
                    <a:pt x="0" y="18888"/>
                  </a:cubicBezTo>
                  <a:lnTo>
                    <a:pt x="0" y="2717"/>
                  </a:lnTo>
                  <a:cubicBezTo>
                    <a:pt x="0" y="2352"/>
                    <a:pt x="76" y="2000"/>
                    <a:pt x="220" y="1662"/>
                  </a:cubicBezTo>
                  <a:cubicBezTo>
                    <a:pt x="364" y="1327"/>
                    <a:pt x="558" y="1036"/>
                    <a:pt x="795" y="801"/>
                  </a:cubicBezTo>
                  <a:cubicBezTo>
                    <a:pt x="1033" y="557"/>
                    <a:pt x="1321" y="369"/>
                    <a:pt x="1647" y="222"/>
                  </a:cubicBezTo>
                  <a:cubicBezTo>
                    <a:pt x="1973" y="75"/>
                    <a:pt x="2320" y="5"/>
                    <a:pt x="2684" y="5"/>
                  </a:cubicBezTo>
                  <a:lnTo>
                    <a:pt x="18897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defTabSz="452755">
                <a:defRPr/>
              </a:pPr>
              <a:endParaRPr lang="es-ES" sz="290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005873" y="4703340"/>
            <a:ext cx="966608" cy="965498"/>
            <a:chOff x="18583275" y="6735763"/>
            <a:chExt cx="1381125" cy="1382712"/>
          </a:xfrm>
        </p:grpSpPr>
        <p:sp>
          <p:nvSpPr>
            <p:cNvPr id="53" name="AutoShape 17"/>
            <p:cNvSpPr/>
            <p:nvPr/>
          </p:nvSpPr>
          <p:spPr bwMode="auto">
            <a:xfrm>
              <a:off x="18583275" y="6735763"/>
              <a:ext cx="1381125" cy="1382712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sz="390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</a:endParaRPr>
            </a:p>
          </p:txBody>
        </p:sp>
        <p:sp>
          <p:nvSpPr>
            <p:cNvPr id="67" name="AutoShape 33"/>
            <p:cNvSpPr/>
            <p:nvPr/>
          </p:nvSpPr>
          <p:spPr bwMode="auto">
            <a:xfrm>
              <a:off x="18996025" y="7172325"/>
              <a:ext cx="568325" cy="473075"/>
            </a:xfrm>
            <a:custGeom>
              <a:avLst/>
              <a:gdLst>
                <a:gd name="T0" fmla="*/ 10800 w 21600"/>
                <a:gd name="T1" fmla="*/ 10789 h 21579"/>
                <a:gd name="T2" fmla="*/ 10800 w 21600"/>
                <a:gd name="T3" fmla="*/ 10789 h 21579"/>
                <a:gd name="T4" fmla="*/ 10800 w 21600"/>
                <a:gd name="T5" fmla="*/ 10789 h 21579"/>
                <a:gd name="T6" fmla="*/ 10800 w 21600"/>
                <a:gd name="T7" fmla="*/ 10789 h 21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579">
                  <a:moveTo>
                    <a:pt x="21599" y="9391"/>
                  </a:moveTo>
                  <a:cubicBezTo>
                    <a:pt x="21599" y="9887"/>
                    <a:pt x="21472" y="10321"/>
                    <a:pt x="21218" y="10697"/>
                  </a:cubicBezTo>
                  <a:cubicBezTo>
                    <a:pt x="20963" y="11072"/>
                    <a:pt x="20647" y="11313"/>
                    <a:pt x="20263" y="11427"/>
                  </a:cubicBezTo>
                  <a:lnTo>
                    <a:pt x="20263" y="16610"/>
                  </a:lnTo>
                  <a:cubicBezTo>
                    <a:pt x="20263" y="17200"/>
                    <a:pt x="20087" y="17708"/>
                    <a:pt x="19729" y="18128"/>
                  </a:cubicBezTo>
                  <a:cubicBezTo>
                    <a:pt x="19374" y="18550"/>
                    <a:pt x="18951" y="18758"/>
                    <a:pt x="18459" y="18758"/>
                  </a:cubicBezTo>
                  <a:cubicBezTo>
                    <a:pt x="17927" y="18122"/>
                    <a:pt x="17286" y="17505"/>
                    <a:pt x="16537" y="16904"/>
                  </a:cubicBezTo>
                  <a:cubicBezTo>
                    <a:pt x="15785" y="16305"/>
                    <a:pt x="14980" y="15756"/>
                    <a:pt x="14116" y="15254"/>
                  </a:cubicBezTo>
                  <a:cubicBezTo>
                    <a:pt x="13254" y="14755"/>
                    <a:pt x="12363" y="14324"/>
                    <a:pt x="11449" y="13969"/>
                  </a:cubicBezTo>
                  <a:cubicBezTo>
                    <a:pt x="10536" y="13614"/>
                    <a:pt x="9648" y="13379"/>
                    <a:pt x="8788" y="13267"/>
                  </a:cubicBezTo>
                  <a:cubicBezTo>
                    <a:pt x="8453" y="13379"/>
                    <a:pt x="8179" y="13564"/>
                    <a:pt x="7968" y="13828"/>
                  </a:cubicBezTo>
                  <a:cubicBezTo>
                    <a:pt x="7758" y="14092"/>
                    <a:pt x="7613" y="14386"/>
                    <a:pt x="7535" y="14706"/>
                  </a:cubicBezTo>
                  <a:cubicBezTo>
                    <a:pt x="7457" y="15028"/>
                    <a:pt x="7449" y="15360"/>
                    <a:pt x="7510" y="15698"/>
                  </a:cubicBezTo>
                  <a:cubicBezTo>
                    <a:pt x="7574" y="16035"/>
                    <a:pt x="7719" y="16340"/>
                    <a:pt x="7946" y="16610"/>
                  </a:cubicBezTo>
                  <a:cubicBezTo>
                    <a:pt x="7750" y="16992"/>
                    <a:pt x="7660" y="17347"/>
                    <a:pt x="7677" y="17673"/>
                  </a:cubicBezTo>
                  <a:cubicBezTo>
                    <a:pt x="7692" y="17993"/>
                    <a:pt x="7772" y="18307"/>
                    <a:pt x="7917" y="18606"/>
                  </a:cubicBezTo>
                  <a:cubicBezTo>
                    <a:pt x="8059" y="18908"/>
                    <a:pt x="8255" y="19193"/>
                    <a:pt x="8497" y="19469"/>
                  </a:cubicBezTo>
                  <a:cubicBezTo>
                    <a:pt x="8737" y="19745"/>
                    <a:pt x="8996" y="20021"/>
                    <a:pt x="9271" y="20291"/>
                  </a:cubicBezTo>
                  <a:cubicBezTo>
                    <a:pt x="9114" y="20696"/>
                    <a:pt x="8842" y="21001"/>
                    <a:pt x="8455" y="21212"/>
                  </a:cubicBezTo>
                  <a:cubicBezTo>
                    <a:pt x="8069" y="21423"/>
                    <a:pt x="7655" y="21541"/>
                    <a:pt x="7212" y="21570"/>
                  </a:cubicBezTo>
                  <a:cubicBezTo>
                    <a:pt x="6771" y="21599"/>
                    <a:pt x="6340" y="21550"/>
                    <a:pt x="5917" y="21423"/>
                  </a:cubicBezTo>
                  <a:cubicBezTo>
                    <a:pt x="5496" y="21294"/>
                    <a:pt x="5163" y="21092"/>
                    <a:pt x="4923" y="20810"/>
                  </a:cubicBezTo>
                  <a:cubicBezTo>
                    <a:pt x="4781" y="20241"/>
                    <a:pt x="4624" y="19657"/>
                    <a:pt x="4453" y="19055"/>
                  </a:cubicBezTo>
                  <a:cubicBezTo>
                    <a:pt x="4281" y="18453"/>
                    <a:pt x="4139" y="17843"/>
                    <a:pt x="4032" y="17224"/>
                  </a:cubicBezTo>
                  <a:cubicBezTo>
                    <a:pt x="3921" y="16599"/>
                    <a:pt x="3868" y="15953"/>
                    <a:pt x="3868" y="15281"/>
                  </a:cubicBezTo>
                  <a:cubicBezTo>
                    <a:pt x="3868" y="14615"/>
                    <a:pt x="3961" y="13905"/>
                    <a:pt x="4149" y="13153"/>
                  </a:cubicBezTo>
                  <a:lnTo>
                    <a:pt x="1804" y="13153"/>
                  </a:lnTo>
                  <a:cubicBezTo>
                    <a:pt x="1312" y="13153"/>
                    <a:pt x="888" y="12945"/>
                    <a:pt x="533" y="12522"/>
                  </a:cubicBezTo>
                  <a:cubicBezTo>
                    <a:pt x="176" y="12100"/>
                    <a:pt x="0" y="11592"/>
                    <a:pt x="0" y="10990"/>
                  </a:cubicBezTo>
                  <a:lnTo>
                    <a:pt x="0" y="7774"/>
                  </a:lnTo>
                  <a:cubicBezTo>
                    <a:pt x="0" y="7184"/>
                    <a:pt x="176" y="6676"/>
                    <a:pt x="526" y="6245"/>
                  </a:cubicBezTo>
                  <a:cubicBezTo>
                    <a:pt x="878" y="5819"/>
                    <a:pt x="1304" y="5605"/>
                    <a:pt x="1804" y="5605"/>
                  </a:cubicBezTo>
                  <a:lnTo>
                    <a:pt x="7652" y="5605"/>
                  </a:lnTo>
                  <a:cubicBezTo>
                    <a:pt x="8551" y="5605"/>
                    <a:pt x="9508" y="5449"/>
                    <a:pt x="10524" y="5135"/>
                  </a:cubicBezTo>
                  <a:cubicBezTo>
                    <a:pt x="11540" y="4821"/>
                    <a:pt x="12536" y="4399"/>
                    <a:pt x="13511" y="3873"/>
                  </a:cubicBezTo>
                  <a:cubicBezTo>
                    <a:pt x="14488" y="3342"/>
                    <a:pt x="15408" y="2744"/>
                    <a:pt x="16272" y="2071"/>
                  </a:cubicBezTo>
                  <a:cubicBezTo>
                    <a:pt x="17134" y="1405"/>
                    <a:pt x="17864" y="713"/>
                    <a:pt x="18459" y="0"/>
                  </a:cubicBezTo>
                  <a:cubicBezTo>
                    <a:pt x="18951" y="0"/>
                    <a:pt x="19374" y="214"/>
                    <a:pt x="19729" y="633"/>
                  </a:cubicBezTo>
                  <a:cubicBezTo>
                    <a:pt x="20087" y="1056"/>
                    <a:pt x="20263" y="1567"/>
                    <a:pt x="20263" y="2165"/>
                  </a:cubicBezTo>
                  <a:lnTo>
                    <a:pt x="20263" y="7334"/>
                  </a:lnTo>
                  <a:cubicBezTo>
                    <a:pt x="20647" y="7445"/>
                    <a:pt x="20963" y="7692"/>
                    <a:pt x="21218" y="8070"/>
                  </a:cubicBezTo>
                  <a:cubicBezTo>
                    <a:pt x="21472" y="8454"/>
                    <a:pt x="21599" y="8895"/>
                    <a:pt x="21599" y="9391"/>
                  </a:cubicBezTo>
                  <a:moveTo>
                    <a:pt x="18459" y="2855"/>
                  </a:moveTo>
                  <a:cubicBezTo>
                    <a:pt x="17864" y="3407"/>
                    <a:pt x="17215" y="3941"/>
                    <a:pt x="16512" y="4451"/>
                  </a:cubicBezTo>
                  <a:cubicBezTo>
                    <a:pt x="15810" y="4962"/>
                    <a:pt x="15065" y="5423"/>
                    <a:pt x="14280" y="5834"/>
                  </a:cubicBezTo>
                  <a:cubicBezTo>
                    <a:pt x="13494" y="6245"/>
                    <a:pt x="12693" y="6609"/>
                    <a:pt x="11878" y="6923"/>
                  </a:cubicBezTo>
                  <a:cubicBezTo>
                    <a:pt x="11060" y="7237"/>
                    <a:pt x="10255" y="7462"/>
                    <a:pt x="9457" y="7603"/>
                  </a:cubicBezTo>
                  <a:lnTo>
                    <a:pt x="9457" y="11172"/>
                  </a:lnTo>
                  <a:cubicBezTo>
                    <a:pt x="10255" y="11325"/>
                    <a:pt x="11060" y="11554"/>
                    <a:pt x="11878" y="11862"/>
                  </a:cubicBezTo>
                  <a:cubicBezTo>
                    <a:pt x="12693" y="12170"/>
                    <a:pt x="13494" y="12537"/>
                    <a:pt x="14280" y="12956"/>
                  </a:cubicBezTo>
                  <a:cubicBezTo>
                    <a:pt x="15065" y="13379"/>
                    <a:pt x="15812" y="13843"/>
                    <a:pt x="16524" y="14347"/>
                  </a:cubicBezTo>
                  <a:cubicBezTo>
                    <a:pt x="17234" y="14855"/>
                    <a:pt x="17881" y="15380"/>
                    <a:pt x="18459" y="15921"/>
                  </a:cubicBezTo>
                  <a:lnTo>
                    <a:pt x="18459" y="28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defTabSz="452755">
                <a:defRPr/>
              </a:pPr>
              <a:endParaRPr lang="es-ES" sz="290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095062" y="4703340"/>
            <a:ext cx="966608" cy="965498"/>
            <a:chOff x="11566525" y="6735763"/>
            <a:chExt cx="1381125" cy="1382712"/>
          </a:xfrm>
        </p:grpSpPr>
        <p:sp>
          <p:nvSpPr>
            <p:cNvPr id="51" name="AutoShape 15"/>
            <p:cNvSpPr/>
            <p:nvPr/>
          </p:nvSpPr>
          <p:spPr bwMode="auto">
            <a:xfrm>
              <a:off x="11566525" y="6735763"/>
              <a:ext cx="1381125" cy="1382712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sz="390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</a:endParaRPr>
            </a:p>
          </p:txBody>
        </p:sp>
        <p:sp>
          <p:nvSpPr>
            <p:cNvPr id="68" name="AutoShape 34"/>
            <p:cNvSpPr/>
            <p:nvPr/>
          </p:nvSpPr>
          <p:spPr bwMode="auto">
            <a:xfrm>
              <a:off x="12001500" y="7169150"/>
              <a:ext cx="568325" cy="4730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63" y="3222"/>
                  </a:moveTo>
                  <a:cubicBezTo>
                    <a:pt x="20632" y="3222"/>
                    <a:pt x="20946" y="3384"/>
                    <a:pt x="21208" y="3713"/>
                  </a:cubicBezTo>
                  <a:cubicBezTo>
                    <a:pt x="21470" y="4042"/>
                    <a:pt x="21599" y="4427"/>
                    <a:pt x="21599" y="4865"/>
                  </a:cubicBezTo>
                  <a:lnTo>
                    <a:pt x="21599" y="19984"/>
                  </a:lnTo>
                  <a:cubicBezTo>
                    <a:pt x="21599" y="20421"/>
                    <a:pt x="21470" y="20803"/>
                    <a:pt x="21208" y="21121"/>
                  </a:cubicBezTo>
                  <a:cubicBezTo>
                    <a:pt x="20946" y="21441"/>
                    <a:pt x="20632" y="21600"/>
                    <a:pt x="20263" y="21600"/>
                  </a:cubicBezTo>
                  <a:lnTo>
                    <a:pt x="1348" y="21600"/>
                  </a:lnTo>
                  <a:cubicBezTo>
                    <a:pt x="981" y="21600"/>
                    <a:pt x="663" y="21441"/>
                    <a:pt x="399" y="21121"/>
                  </a:cubicBezTo>
                  <a:cubicBezTo>
                    <a:pt x="134" y="20803"/>
                    <a:pt x="0" y="20421"/>
                    <a:pt x="0" y="19984"/>
                  </a:cubicBezTo>
                  <a:lnTo>
                    <a:pt x="0" y="4865"/>
                  </a:lnTo>
                  <a:cubicBezTo>
                    <a:pt x="0" y="4427"/>
                    <a:pt x="134" y="4042"/>
                    <a:pt x="399" y="3713"/>
                  </a:cubicBezTo>
                  <a:cubicBezTo>
                    <a:pt x="663" y="3384"/>
                    <a:pt x="981" y="3222"/>
                    <a:pt x="1348" y="3222"/>
                  </a:cubicBezTo>
                  <a:lnTo>
                    <a:pt x="5638" y="3222"/>
                  </a:lnTo>
                  <a:lnTo>
                    <a:pt x="6318" y="1460"/>
                  </a:lnTo>
                  <a:cubicBezTo>
                    <a:pt x="6458" y="1057"/>
                    <a:pt x="6717" y="713"/>
                    <a:pt x="7089" y="425"/>
                  </a:cubicBezTo>
                  <a:cubicBezTo>
                    <a:pt x="7466" y="143"/>
                    <a:pt x="7838" y="0"/>
                    <a:pt x="8203" y="0"/>
                  </a:cubicBezTo>
                  <a:lnTo>
                    <a:pt x="13396" y="0"/>
                  </a:lnTo>
                  <a:cubicBezTo>
                    <a:pt x="13763" y="0"/>
                    <a:pt x="14135" y="143"/>
                    <a:pt x="14510" y="425"/>
                  </a:cubicBezTo>
                  <a:cubicBezTo>
                    <a:pt x="14884" y="713"/>
                    <a:pt x="15146" y="1057"/>
                    <a:pt x="15293" y="1460"/>
                  </a:cubicBezTo>
                  <a:lnTo>
                    <a:pt x="15961" y="3222"/>
                  </a:lnTo>
                  <a:lnTo>
                    <a:pt x="20263" y="3222"/>
                  </a:lnTo>
                  <a:close/>
                  <a:moveTo>
                    <a:pt x="10806" y="19185"/>
                  </a:moveTo>
                  <a:cubicBezTo>
                    <a:pt x="11572" y="19185"/>
                    <a:pt x="12299" y="19002"/>
                    <a:pt x="12987" y="18650"/>
                  </a:cubicBezTo>
                  <a:cubicBezTo>
                    <a:pt x="13672" y="18294"/>
                    <a:pt x="14270" y="17810"/>
                    <a:pt x="14774" y="17196"/>
                  </a:cubicBezTo>
                  <a:cubicBezTo>
                    <a:pt x="15278" y="16582"/>
                    <a:pt x="15677" y="15862"/>
                    <a:pt x="15974" y="15048"/>
                  </a:cubicBezTo>
                  <a:cubicBezTo>
                    <a:pt x="16270" y="14234"/>
                    <a:pt x="16419" y="13356"/>
                    <a:pt x="16419" y="12421"/>
                  </a:cubicBezTo>
                  <a:cubicBezTo>
                    <a:pt x="16419" y="11499"/>
                    <a:pt x="16270" y="10623"/>
                    <a:pt x="15974" y="9795"/>
                  </a:cubicBezTo>
                  <a:cubicBezTo>
                    <a:pt x="15677" y="8966"/>
                    <a:pt x="15278" y="8249"/>
                    <a:pt x="14774" y="7644"/>
                  </a:cubicBezTo>
                  <a:cubicBezTo>
                    <a:pt x="14270" y="7036"/>
                    <a:pt x="13672" y="6557"/>
                    <a:pt x="12987" y="6199"/>
                  </a:cubicBezTo>
                  <a:cubicBezTo>
                    <a:pt x="12299" y="5843"/>
                    <a:pt x="11572" y="5667"/>
                    <a:pt x="10806" y="5667"/>
                  </a:cubicBezTo>
                  <a:cubicBezTo>
                    <a:pt x="10039" y="5667"/>
                    <a:pt x="9312" y="5846"/>
                    <a:pt x="8619" y="6199"/>
                  </a:cubicBezTo>
                  <a:cubicBezTo>
                    <a:pt x="7929" y="6557"/>
                    <a:pt x="7332" y="7036"/>
                    <a:pt x="6827" y="7644"/>
                  </a:cubicBezTo>
                  <a:cubicBezTo>
                    <a:pt x="6323" y="8249"/>
                    <a:pt x="5922" y="8963"/>
                    <a:pt x="5625" y="9789"/>
                  </a:cubicBezTo>
                  <a:cubicBezTo>
                    <a:pt x="5329" y="10612"/>
                    <a:pt x="5180" y="11490"/>
                    <a:pt x="5180" y="12421"/>
                  </a:cubicBezTo>
                  <a:cubicBezTo>
                    <a:pt x="5180" y="13356"/>
                    <a:pt x="5329" y="14234"/>
                    <a:pt x="5625" y="15048"/>
                  </a:cubicBezTo>
                  <a:cubicBezTo>
                    <a:pt x="5922" y="15862"/>
                    <a:pt x="6323" y="16582"/>
                    <a:pt x="6827" y="17196"/>
                  </a:cubicBezTo>
                  <a:cubicBezTo>
                    <a:pt x="7332" y="17810"/>
                    <a:pt x="7929" y="18294"/>
                    <a:pt x="8619" y="18650"/>
                  </a:cubicBezTo>
                  <a:cubicBezTo>
                    <a:pt x="9312" y="19005"/>
                    <a:pt x="10039" y="19185"/>
                    <a:pt x="10806" y="19185"/>
                  </a:cubicBezTo>
                  <a:moveTo>
                    <a:pt x="10806" y="7832"/>
                  </a:moveTo>
                  <a:cubicBezTo>
                    <a:pt x="11337" y="7832"/>
                    <a:pt x="11834" y="7953"/>
                    <a:pt x="12294" y="8191"/>
                  </a:cubicBezTo>
                  <a:cubicBezTo>
                    <a:pt x="12754" y="8432"/>
                    <a:pt x="13158" y="8755"/>
                    <a:pt x="13501" y="9169"/>
                  </a:cubicBezTo>
                  <a:cubicBezTo>
                    <a:pt x="13846" y="9583"/>
                    <a:pt x="14118" y="10068"/>
                    <a:pt x="14316" y="10623"/>
                  </a:cubicBezTo>
                  <a:cubicBezTo>
                    <a:pt x="14515" y="11184"/>
                    <a:pt x="14615" y="11781"/>
                    <a:pt x="14615" y="12421"/>
                  </a:cubicBezTo>
                  <a:cubicBezTo>
                    <a:pt x="14615" y="13056"/>
                    <a:pt x="14515" y="13649"/>
                    <a:pt x="14316" y="14205"/>
                  </a:cubicBezTo>
                  <a:cubicBezTo>
                    <a:pt x="14118" y="14757"/>
                    <a:pt x="13846" y="15245"/>
                    <a:pt x="13501" y="15668"/>
                  </a:cubicBezTo>
                  <a:cubicBezTo>
                    <a:pt x="13158" y="16091"/>
                    <a:pt x="12752" y="16420"/>
                    <a:pt x="12289" y="16661"/>
                  </a:cubicBezTo>
                  <a:cubicBezTo>
                    <a:pt x="11824" y="16899"/>
                    <a:pt x="11330" y="17016"/>
                    <a:pt x="10806" y="17016"/>
                  </a:cubicBezTo>
                  <a:cubicBezTo>
                    <a:pt x="10274" y="17016"/>
                    <a:pt x="9777" y="16899"/>
                    <a:pt x="9312" y="16661"/>
                  </a:cubicBezTo>
                  <a:cubicBezTo>
                    <a:pt x="8847" y="16420"/>
                    <a:pt x="8443" y="16091"/>
                    <a:pt x="8100" y="15668"/>
                  </a:cubicBezTo>
                  <a:cubicBezTo>
                    <a:pt x="7755" y="15245"/>
                    <a:pt x="7483" y="14754"/>
                    <a:pt x="7285" y="14199"/>
                  </a:cubicBezTo>
                  <a:cubicBezTo>
                    <a:pt x="7084" y="13641"/>
                    <a:pt x="6984" y="13044"/>
                    <a:pt x="6984" y="12421"/>
                  </a:cubicBezTo>
                  <a:cubicBezTo>
                    <a:pt x="6984" y="11781"/>
                    <a:pt x="7084" y="11184"/>
                    <a:pt x="7285" y="10623"/>
                  </a:cubicBezTo>
                  <a:cubicBezTo>
                    <a:pt x="7483" y="10068"/>
                    <a:pt x="7755" y="9583"/>
                    <a:pt x="8100" y="9169"/>
                  </a:cubicBezTo>
                  <a:cubicBezTo>
                    <a:pt x="8443" y="8755"/>
                    <a:pt x="8847" y="8431"/>
                    <a:pt x="9312" y="8191"/>
                  </a:cubicBezTo>
                  <a:cubicBezTo>
                    <a:pt x="9777" y="7953"/>
                    <a:pt x="10274" y="7832"/>
                    <a:pt x="10806" y="78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defTabSz="452755">
                <a:defRPr/>
              </a:pPr>
              <a:endParaRPr lang="es-ES" sz="290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0550467" y="4703340"/>
            <a:ext cx="966608" cy="965498"/>
            <a:chOff x="15074900" y="6735763"/>
            <a:chExt cx="1381125" cy="1382712"/>
          </a:xfrm>
        </p:grpSpPr>
        <p:sp>
          <p:nvSpPr>
            <p:cNvPr id="52" name="AutoShape 16"/>
            <p:cNvSpPr/>
            <p:nvPr/>
          </p:nvSpPr>
          <p:spPr bwMode="auto">
            <a:xfrm>
              <a:off x="15074900" y="6735763"/>
              <a:ext cx="1381125" cy="1382712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sz="390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</a:endParaRPr>
            </a:p>
          </p:txBody>
        </p:sp>
        <p:sp>
          <p:nvSpPr>
            <p:cNvPr id="69" name="AutoShape 35"/>
            <p:cNvSpPr/>
            <p:nvPr/>
          </p:nvSpPr>
          <p:spPr bwMode="auto">
            <a:xfrm>
              <a:off x="15520988" y="7192963"/>
              <a:ext cx="568325" cy="4730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63" y="0"/>
                  </a:moveTo>
                  <a:cubicBezTo>
                    <a:pt x="20630" y="0"/>
                    <a:pt x="20943" y="161"/>
                    <a:pt x="21205" y="478"/>
                  </a:cubicBezTo>
                  <a:cubicBezTo>
                    <a:pt x="21467" y="798"/>
                    <a:pt x="21600" y="1177"/>
                    <a:pt x="21600" y="1618"/>
                  </a:cubicBezTo>
                  <a:lnTo>
                    <a:pt x="21600" y="19981"/>
                  </a:lnTo>
                  <a:cubicBezTo>
                    <a:pt x="21600" y="20422"/>
                    <a:pt x="21467" y="20801"/>
                    <a:pt x="21205" y="21121"/>
                  </a:cubicBezTo>
                  <a:cubicBezTo>
                    <a:pt x="20943" y="21438"/>
                    <a:pt x="20630" y="21599"/>
                    <a:pt x="20263" y="21599"/>
                  </a:cubicBezTo>
                  <a:lnTo>
                    <a:pt x="1346" y="21599"/>
                  </a:lnTo>
                  <a:cubicBezTo>
                    <a:pt x="981" y="21599"/>
                    <a:pt x="663" y="21438"/>
                    <a:pt x="399" y="21121"/>
                  </a:cubicBezTo>
                  <a:cubicBezTo>
                    <a:pt x="132" y="20801"/>
                    <a:pt x="0" y="20422"/>
                    <a:pt x="0" y="19981"/>
                  </a:cubicBezTo>
                  <a:lnTo>
                    <a:pt x="0" y="1618"/>
                  </a:lnTo>
                  <a:cubicBezTo>
                    <a:pt x="0" y="1177"/>
                    <a:pt x="132" y="798"/>
                    <a:pt x="399" y="478"/>
                  </a:cubicBezTo>
                  <a:cubicBezTo>
                    <a:pt x="663" y="161"/>
                    <a:pt x="981" y="0"/>
                    <a:pt x="1346" y="0"/>
                  </a:cubicBezTo>
                  <a:lnTo>
                    <a:pt x="20263" y="0"/>
                  </a:lnTo>
                  <a:close/>
                  <a:moveTo>
                    <a:pt x="4051" y="2170"/>
                  </a:moveTo>
                  <a:cubicBezTo>
                    <a:pt x="4051" y="2020"/>
                    <a:pt x="4010" y="1891"/>
                    <a:pt x="3924" y="1782"/>
                  </a:cubicBezTo>
                  <a:cubicBezTo>
                    <a:pt x="3838" y="1677"/>
                    <a:pt x="3728" y="1621"/>
                    <a:pt x="3593" y="1621"/>
                  </a:cubicBezTo>
                  <a:lnTo>
                    <a:pt x="1801" y="1621"/>
                  </a:lnTo>
                  <a:cubicBezTo>
                    <a:pt x="1676" y="1621"/>
                    <a:pt x="1569" y="1674"/>
                    <a:pt x="1481" y="1776"/>
                  </a:cubicBezTo>
                  <a:cubicBezTo>
                    <a:pt x="1390" y="1879"/>
                    <a:pt x="1344" y="2011"/>
                    <a:pt x="1344" y="2170"/>
                  </a:cubicBezTo>
                  <a:lnTo>
                    <a:pt x="1344" y="4320"/>
                  </a:lnTo>
                  <a:cubicBezTo>
                    <a:pt x="1344" y="4470"/>
                    <a:pt x="1388" y="4602"/>
                    <a:pt x="1473" y="4708"/>
                  </a:cubicBezTo>
                  <a:cubicBezTo>
                    <a:pt x="1559" y="4816"/>
                    <a:pt x="1669" y="4866"/>
                    <a:pt x="1801" y="4866"/>
                  </a:cubicBezTo>
                  <a:lnTo>
                    <a:pt x="3593" y="4866"/>
                  </a:lnTo>
                  <a:cubicBezTo>
                    <a:pt x="3721" y="4866"/>
                    <a:pt x="3828" y="4819"/>
                    <a:pt x="3917" y="4717"/>
                  </a:cubicBezTo>
                  <a:cubicBezTo>
                    <a:pt x="4007" y="4614"/>
                    <a:pt x="4051" y="4482"/>
                    <a:pt x="4051" y="4320"/>
                  </a:cubicBezTo>
                  <a:lnTo>
                    <a:pt x="4051" y="2170"/>
                  </a:lnTo>
                  <a:close/>
                  <a:moveTo>
                    <a:pt x="4051" y="7201"/>
                  </a:moveTo>
                  <a:cubicBezTo>
                    <a:pt x="4051" y="7055"/>
                    <a:pt x="4010" y="6925"/>
                    <a:pt x="3924" y="6817"/>
                  </a:cubicBezTo>
                  <a:cubicBezTo>
                    <a:pt x="3838" y="6708"/>
                    <a:pt x="3728" y="6655"/>
                    <a:pt x="3593" y="6655"/>
                  </a:cubicBezTo>
                  <a:lnTo>
                    <a:pt x="1801" y="6655"/>
                  </a:lnTo>
                  <a:cubicBezTo>
                    <a:pt x="1676" y="6655"/>
                    <a:pt x="1569" y="6708"/>
                    <a:pt x="1481" y="6817"/>
                  </a:cubicBezTo>
                  <a:cubicBezTo>
                    <a:pt x="1390" y="6925"/>
                    <a:pt x="1344" y="7055"/>
                    <a:pt x="1344" y="7201"/>
                  </a:cubicBezTo>
                  <a:lnTo>
                    <a:pt x="1344" y="9369"/>
                  </a:lnTo>
                  <a:cubicBezTo>
                    <a:pt x="1344" y="9516"/>
                    <a:pt x="1388" y="9645"/>
                    <a:pt x="1473" y="9757"/>
                  </a:cubicBezTo>
                  <a:cubicBezTo>
                    <a:pt x="1559" y="9863"/>
                    <a:pt x="1669" y="9915"/>
                    <a:pt x="1801" y="9915"/>
                  </a:cubicBezTo>
                  <a:lnTo>
                    <a:pt x="3593" y="9915"/>
                  </a:lnTo>
                  <a:cubicBezTo>
                    <a:pt x="3721" y="9915"/>
                    <a:pt x="3828" y="9863"/>
                    <a:pt x="3917" y="9757"/>
                  </a:cubicBezTo>
                  <a:cubicBezTo>
                    <a:pt x="4007" y="9645"/>
                    <a:pt x="4051" y="9516"/>
                    <a:pt x="4051" y="9369"/>
                  </a:cubicBezTo>
                  <a:lnTo>
                    <a:pt x="4051" y="7201"/>
                  </a:lnTo>
                  <a:close/>
                  <a:moveTo>
                    <a:pt x="4051" y="12233"/>
                  </a:moveTo>
                  <a:cubicBezTo>
                    <a:pt x="4051" y="12083"/>
                    <a:pt x="4010" y="11957"/>
                    <a:pt x="3924" y="11845"/>
                  </a:cubicBezTo>
                  <a:cubicBezTo>
                    <a:pt x="3838" y="11739"/>
                    <a:pt x="3728" y="11687"/>
                    <a:pt x="3593" y="11687"/>
                  </a:cubicBezTo>
                  <a:lnTo>
                    <a:pt x="1801" y="11687"/>
                  </a:lnTo>
                  <a:cubicBezTo>
                    <a:pt x="1676" y="11687"/>
                    <a:pt x="1569" y="11739"/>
                    <a:pt x="1481" y="11845"/>
                  </a:cubicBezTo>
                  <a:cubicBezTo>
                    <a:pt x="1390" y="11957"/>
                    <a:pt x="1344" y="12083"/>
                    <a:pt x="1344" y="12233"/>
                  </a:cubicBezTo>
                  <a:lnTo>
                    <a:pt x="1344" y="14401"/>
                  </a:lnTo>
                  <a:cubicBezTo>
                    <a:pt x="1344" y="14547"/>
                    <a:pt x="1388" y="14677"/>
                    <a:pt x="1473" y="14785"/>
                  </a:cubicBezTo>
                  <a:cubicBezTo>
                    <a:pt x="1559" y="14894"/>
                    <a:pt x="1669" y="14947"/>
                    <a:pt x="1801" y="14947"/>
                  </a:cubicBezTo>
                  <a:lnTo>
                    <a:pt x="3593" y="14947"/>
                  </a:lnTo>
                  <a:cubicBezTo>
                    <a:pt x="3721" y="14947"/>
                    <a:pt x="3828" y="14894"/>
                    <a:pt x="3917" y="14785"/>
                  </a:cubicBezTo>
                  <a:cubicBezTo>
                    <a:pt x="4007" y="14677"/>
                    <a:pt x="4051" y="14547"/>
                    <a:pt x="4051" y="14401"/>
                  </a:cubicBezTo>
                  <a:lnTo>
                    <a:pt x="4051" y="12233"/>
                  </a:lnTo>
                  <a:close/>
                  <a:moveTo>
                    <a:pt x="4051" y="17285"/>
                  </a:moveTo>
                  <a:cubicBezTo>
                    <a:pt x="4051" y="17135"/>
                    <a:pt x="4010" y="17006"/>
                    <a:pt x="3924" y="16897"/>
                  </a:cubicBezTo>
                  <a:cubicBezTo>
                    <a:pt x="3838" y="16791"/>
                    <a:pt x="3728" y="16736"/>
                    <a:pt x="3593" y="16736"/>
                  </a:cubicBezTo>
                  <a:lnTo>
                    <a:pt x="1801" y="16736"/>
                  </a:lnTo>
                  <a:cubicBezTo>
                    <a:pt x="1676" y="16736"/>
                    <a:pt x="1569" y="16789"/>
                    <a:pt x="1481" y="16891"/>
                  </a:cubicBezTo>
                  <a:cubicBezTo>
                    <a:pt x="1390" y="16994"/>
                    <a:pt x="1344" y="17123"/>
                    <a:pt x="1344" y="17285"/>
                  </a:cubicBezTo>
                  <a:lnTo>
                    <a:pt x="1344" y="19435"/>
                  </a:lnTo>
                  <a:cubicBezTo>
                    <a:pt x="1344" y="19585"/>
                    <a:pt x="1388" y="19714"/>
                    <a:pt x="1473" y="19823"/>
                  </a:cubicBezTo>
                  <a:cubicBezTo>
                    <a:pt x="1559" y="19928"/>
                    <a:pt x="1669" y="19984"/>
                    <a:pt x="1801" y="19984"/>
                  </a:cubicBezTo>
                  <a:lnTo>
                    <a:pt x="3593" y="19984"/>
                  </a:lnTo>
                  <a:cubicBezTo>
                    <a:pt x="3721" y="19984"/>
                    <a:pt x="3828" y="19931"/>
                    <a:pt x="3917" y="19828"/>
                  </a:cubicBezTo>
                  <a:cubicBezTo>
                    <a:pt x="4007" y="19726"/>
                    <a:pt x="4051" y="19596"/>
                    <a:pt x="4051" y="19435"/>
                  </a:cubicBezTo>
                  <a:lnTo>
                    <a:pt x="4051" y="17285"/>
                  </a:lnTo>
                  <a:close/>
                  <a:moveTo>
                    <a:pt x="16194" y="2170"/>
                  </a:moveTo>
                  <a:cubicBezTo>
                    <a:pt x="16194" y="2020"/>
                    <a:pt x="16150" y="1891"/>
                    <a:pt x="16064" y="1782"/>
                  </a:cubicBezTo>
                  <a:cubicBezTo>
                    <a:pt x="15979" y="1677"/>
                    <a:pt x="15871" y="1621"/>
                    <a:pt x="15736" y="1621"/>
                  </a:cubicBezTo>
                  <a:lnTo>
                    <a:pt x="5858" y="1621"/>
                  </a:lnTo>
                  <a:cubicBezTo>
                    <a:pt x="5731" y="1621"/>
                    <a:pt x="5623" y="1674"/>
                    <a:pt x="5535" y="1776"/>
                  </a:cubicBezTo>
                  <a:cubicBezTo>
                    <a:pt x="5444" y="1879"/>
                    <a:pt x="5400" y="2011"/>
                    <a:pt x="5400" y="2170"/>
                  </a:cubicBezTo>
                  <a:lnTo>
                    <a:pt x="5400" y="9369"/>
                  </a:lnTo>
                  <a:cubicBezTo>
                    <a:pt x="5400" y="9516"/>
                    <a:pt x="5442" y="9645"/>
                    <a:pt x="5527" y="9757"/>
                  </a:cubicBezTo>
                  <a:cubicBezTo>
                    <a:pt x="5616" y="9863"/>
                    <a:pt x="5723" y="9915"/>
                    <a:pt x="5858" y="9915"/>
                  </a:cubicBezTo>
                  <a:lnTo>
                    <a:pt x="15736" y="9915"/>
                  </a:lnTo>
                  <a:cubicBezTo>
                    <a:pt x="15861" y="9915"/>
                    <a:pt x="15969" y="9863"/>
                    <a:pt x="16059" y="9757"/>
                  </a:cubicBezTo>
                  <a:cubicBezTo>
                    <a:pt x="16147" y="9645"/>
                    <a:pt x="16194" y="9516"/>
                    <a:pt x="16194" y="9369"/>
                  </a:cubicBezTo>
                  <a:lnTo>
                    <a:pt x="16194" y="2170"/>
                  </a:lnTo>
                  <a:close/>
                  <a:moveTo>
                    <a:pt x="16194" y="12233"/>
                  </a:moveTo>
                  <a:cubicBezTo>
                    <a:pt x="16194" y="12083"/>
                    <a:pt x="16150" y="11957"/>
                    <a:pt x="16064" y="11845"/>
                  </a:cubicBezTo>
                  <a:cubicBezTo>
                    <a:pt x="15979" y="11739"/>
                    <a:pt x="15871" y="11687"/>
                    <a:pt x="15736" y="11687"/>
                  </a:cubicBezTo>
                  <a:lnTo>
                    <a:pt x="5858" y="11687"/>
                  </a:lnTo>
                  <a:cubicBezTo>
                    <a:pt x="5731" y="11687"/>
                    <a:pt x="5623" y="11739"/>
                    <a:pt x="5535" y="11845"/>
                  </a:cubicBezTo>
                  <a:cubicBezTo>
                    <a:pt x="5444" y="11957"/>
                    <a:pt x="5400" y="12083"/>
                    <a:pt x="5400" y="12233"/>
                  </a:cubicBezTo>
                  <a:lnTo>
                    <a:pt x="5400" y="19432"/>
                  </a:lnTo>
                  <a:cubicBezTo>
                    <a:pt x="5400" y="19582"/>
                    <a:pt x="5442" y="19711"/>
                    <a:pt x="5527" y="19820"/>
                  </a:cubicBezTo>
                  <a:cubicBezTo>
                    <a:pt x="5616" y="19925"/>
                    <a:pt x="5723" y="19981"/>
                    <a:pt x="5858" y="19981"/>
                  </a:cubicBezTo>
                  <a:lnTo>
                    <a:pt x="15736" y="19981"/>
                  </a:lnTo>
                  <a:cubicBezTo>
                    <a:pt x="15861" y="19981"/>
                    <a:pt x="15969" y="19928"/>
                    <a:pt x="16059" y="19826"/>
                  </a:cubicBezTo>
                  <a:cubicBezTo>
                    <a:pt x="16147" y="19723"/>
                    <a:pt x="16194" y="19594"/>
                    <a:pt x="16194" y="19432"/>
                  </a:cubicBezTo>
                  <a:lnTo>
                    <a:pt x="16194" y="12233"/>
                  </a:lnTo>
                  <a:close/>
                  <a:moveTo>
                    <a:pt x="20263" y="2170"/>
                  </a:moveTo>
                  <a:cubicBezTo>
                    <a:pt x="20263" y="2020"/>
                    <a:pt x="20216" y="1891"/>
                    <a:pt x="20128" y="1782"/>
                  </a:cubicBezTo>
                  <a:cubicBezTo>
                    <a:pt x="20038" y="1677"/>
                    <a:pt x="19930" y="1621"/>
                    <a:pt x="19805" y="1621"/>
                  </a:cubicBezTo>
                  <a:lnTo>
                    <a:pt x="18001" y="1621"/>
                  </a:lnTo>
                  <a:cubicBezTo>
                    <a:pt x="17876" y="1621"/>
                    <a:pt x="17768" y="1674"/>
                    <a:pt x="17678" y="1776"/>
                  </a:cubicBezTo>
                  <a:cubicBezTo>
                    <a:pt x="17589" y="1879"/>
                    <a:pt x="17545" y="2011"/>
                    <a:pt x="17545" y="2170"/>
                  </a:cubicBezTo>
                  <a:lnTo>
                    <a:pt x="17545" y="4320"/>
                  </a:lnTo>
                  <a:cubicBezTo>
                    <a:pt x="17545" y="4470"/>
                    <a:pt x="17589" y="4602"/>
                    <a:pt x="17678" y="4708"/>
                  </a:cubicBezTo>
                  <a:cubicBezTo>
                    <a:pt x="17768" y="4816"/>
                    <a:pt x="17876" y="4866"/>
                    <a:pt x="18001" y="4866"/>
                  </a:cubicBezTo>
                  <a:lnTo>
                    <a:pt x="19805" y="4866"/>
                  </a:lnTo>
                  <a:cubicBezTo>
                    <a:pt x="19930" y="4866"/>
                    <a:pt x="20038" y="4819"/>
                    <a:pt x="20128" y="4717"/>
                  </a:cubicBezTo>
                  <a:cubicBezTo>
                    <a:pt x="20216" y="4614"/>
                    <a:pt x="20263" y="4482"/>
                    <a:pt x="20263" y="4320"/>
                  </a:cubicBezTo>
                  <a:lnTo>
                    <a:pt x="20263" y="2170"/>
                  </a:lnTo>
                  <a:close/>
                  <a:moveTo>
                    <a:pt x="20263" y="7201"/>
                  </a:moveTo>
                  <a:cubicBezTo>
                    <a:pt x="20263" y="7055"/>
                    <a:pt x="20216" y="6925"/>
                    <a:pt x="20128" y="6817"/>
                  </a:cubicBezTo>
                  <a:cubicBezTo>
                    <a:pt x="20038" y="6708"/>
                    <a:pt x="19930" y="6655"/>
                    <a:pt x="19805" y="6655"/>
                  </a:cubicBezTo>
                  <a:lnTo>
                    <a:pt x="18001" y="6655"/>
                  </a:lnTo>
                  <a:cubicBezTo>
                    <a:pt x="17876" y="6655"/>
                    <a:pt x="17768" y="6708"/>
                    <a:pt x="17678" y="6817"/>
                  </a:cubicBezTo>
                  <a:cubicBezTo>
                    <a:pt x="17589" y="6925"/>
                    <a:pt x="17545" y="7055"/>
                    <a:pt x="17545" y="7201"/>
                  </a:cubicBezTo>
                  <a:lnTo>
                    <a:pt x="17545" y="9369"/>
                  </a:lnTo>
                  <a:cubicBezTo>
                    <a:pt x="17545" y="9516"/>
                    <a:pt x="17589" y="9645"/>
                    <a:pt x="17678" y="9757"/>
                  </a:cubicBezTo>
                  <a:cubicBezTo>
                    <a:pt x="17768" y="9863"/>
                    <a:pt x="17876" y="9915"/>
                    <a:pt x="18001" y="9915"/>
                  </a:cubicBezTo>
                  <a:lnTo>
                    <a:pt x="19805" y="9915"/>
                  </a:lnTo>
                  <a:cubicBezTo>
                    <a:pt x="19930" y="9915"/>
                    <a:pt x="20038" y="9863"/>
                    <a:pt x="20128" y="9757"/>
                  </a:cubicBezTo>
                  <a:cubicBezTo>
                    <a:pt x="20216" y="9645"/>
                    <a:pt x="20263" y="9516"/>
                    <a:pt x="20263" y="9369"/>
                  </a:cubicBezTo>
                  <a:lnTo>
                    <a:pt x="20263" y="7201"/>
                  </a:lnTo>
                  <a:close/>
                  <a:moveTo>
                    <a:pt x="20263" y="12233"/>
                  </a:moveTo>
                  <a:cubicBezTo>
                    <a:pt x="20263" y="12083"/>
                    <a:pt x="20216" y="11957"/>
                    <a:pt x="20128" y="11845"/>
                  </a:cubicBezTo>
                  <a:cubicBezTo>
                    <a:pt x="20038" y="11739"/>
                    <a:pt x="19930" y="11687"/>
                    <a:pt x="19805" y="11687"/>
                  </a:cubicBezTo>
                  <a:lnTo>
                    <a:pt x="18001" y="11687"/>
                  </a:lnTo>
                  <a:cubicBezTo>
                    <a:pt x="17876" y="11687"/>
                    <a:pt x="17768" y="11739"/>
                    <a:pt x="17678" y="11845"/>
                  </a:cubicBezTo>
                  <a:cubicBezTo>
                    <a:pt x="17589" y="11957"/>
                    <a:pt x="17545" y="12083"/>
                    <a:pt x="17545" y="12233"/>
                  </a:cubicBezTo>
                  <a:lnTo>
                    <a:pt x="17545" y="14401"/>
                  </a:lnTo>
                  <a:cubicBezTo>
                    <a:pt x="17545" y="14547"/>
                    <a:pt x="17589" y="14677"/>
                    <a:pt x="17678" y="14785"/>
                  </a:cubicBezTo>
                  <a:cubicBezTo>
                    <a:pt x="17768" y="14894"/>
                    <a:pt x="17876" y="14947"/>
                    <a:pt x="18001" y="14947"/>
                  </a:cubicBezTo>
                  <a:lnTo>
                    <a:pt x="19805" y="14947"/>
                  </a:lnTo>
                  <a:cubicBezTo>
                    <a:pt x="19930" y="14947"/>
                    <a:pt x="20038" y="14894"/>
                    <a:pt x="20128" y="14785"/>
                  </a:cubicBezTo>
                  <a:cubicBezTo>
                    <a:pt x="20216" y="14677"/>
                    <a:pt x="20263" y="14547"/>
                    <a:pt x="20263" y="14401"/>
                  </a:cubicBezTo>
                  <a:lnTo>
                    <a:pt x="20263" y="12233"/>
                  </a:lnTo>
                  <a:close/>
                  <a:moveTo>
                    <a:pt x="20263" y="17285"/>
                  </a:moveTo>
                  <a:cubicBezTo>
                    <a:pt x="20263" y="17135"/>
                    <a:pt x="20216" y="17006"/>
                    <a:pt x="20128" y="16897"/>
                  </a:cubicBezTo>
                  <a:cubicBezTo>
                    <a:pt x="20038" y="16791"/>
                    <a:pt x="19930" y="16736"/>
                    <a:pt x="19805" y="16736"/>
                  </a:cubicBezTo>
                  <a:lnTo>
                    <a:pt x="18001" y="16736"/>
                  </a:lnTo>
                  <a:cubicBezTo>
                    <a:pt x="17876" y="16736"/>
                    <a:pt x="17768" y="16789"/>
                    <a:pt x="17678" y="16891"/>
                  </a:cubicBezTo>
                  <a:cubicBezTo>
                    <a:pt x="17589" y="16994"/>
                    <a:pt x="17545" y="17123"/>
                    <a:pt x="17545" y="17285"/>
                  </a:cubicBezTo>
                  <a:lnTo>
                    <a:pt x="17545" y="19435"/>
                  </a:lnTo>
                  <a:cubicBezTo>
                    <a:pt x="17545" y="19585"/>
                    <a:pt x="17589" y="19714"/>
                    <a:pt x="17678" y="19823"/>
                  </a:cubicBezTo>
                  <a:cubicBezTo>
                    <a:pt x="17768" y="19928"/>
                    <a:pt x="17876" y="19984"/>
                    <a:pt x="18001" y="19984"/>
                  </a:cubicBezTo>
                  <a:lnTo>
                    <a:pt x="19805" y="19984"/>
                  </a:lnTo>
                  <a:cubicBezTo>
                    <a:pt x="19930" y="19984"/>
                    <a:pt x="20038" y="19931"/>
                    <a:pt x="20128" y="19828"/>
                  </a:cubicBezTo>
                  <a:cubicBezTo>
                    <a:pt x="20216" y="19726"/>
                    <a:pt x="20263" y="19596"/>
                    <a:pt x="20263" y="19435"/>
                  </a:cubicBezTo>
                  <a:lnTo>
                    <a:pt x="20263" y="172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defTabSz="452755">
                <a:defRPr/>
              </a:pPr>
              <a:endParaRPr lang="es-ES" sz="290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202027" y="4703340"/>
            <a:ext cx="966608" cy="965498"/>
            <a:chOff x="4575175" y="6735763"/>
            <a:chExt cx="1381125" cy="1382712"/>
          </a:xfrm>
        </p:grpSpPr>
        <p:sp>
          <p:nvSpPr>
            <p:cNvPr id="49" name="AutoShape 13"/>
            <p:cNvSpPr/>
            <p:nvPr/>
          </p:nvSpPr>
          <p:spPr bwMode="auto">
            <a:xfrm>
              <a:off x="4575175" y="6735763"/>
              <a:ext cx="1381125" cy="1382712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sz="390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</a:endParaRPr>
            </a:p>
          </p:txBody>
        </p:sp>
        <p:sp>
          <p:nvSpPr>
            <p:cNvPr id="70" name="AutoShape 36"/>
            <p:cNvSpPr/>
            <p:nvPr/>
          </p:nvSpPr>
          <p:spPr bwMode="auto">
            <a:xfrm>
              <a:off x="5018088" y="7162800"/>
              <a:ext cx="568325" cy="5683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357" y="18801"/>
                  </a:moveTo>
                  <a:cubicBezTo>
                    <a:pt x="21518" y="18965"/>
                    <a:pt x="21599" y="19177"/>
                    <a:pt x="21599" y="19436"/>
                  </a:cubicBezTo>
                  <a:cubicBezTo>
                    <a:pt x="21599" y="19580"/>
                    <a:pt x="21518" y="19775"/>
                    <a:pt x="21357" y="20018"/>
                  </a:cubicBezTo>
                  <a:cubicBezTo>
                    <a:pt x="21193" y="20261"/>
                    <a:pt x="20989" y="20504"/>
                    <a:pt x="20746" y="20741"/>
                  </a:cubicBezTo>
                  <a:cubicBezTo>
                    <a:pt x="20503" y="20978"/>
                    <a:pt x="20260" y="21184"/>
                    <a:pt x="20023" y="21348"/>
                  </a:cubicBezTo>
                  <a:cubicBezTo>
                    <a:pt x="19783" y="21518"/>
                    <a:pt x="19593" y="21599"/>
                    <a:pt x="19447" y="21599"/>
                  </a:cubicBezTo>
                  <a:cubicBezTo>
                    <a:pt x="19189" y="21599"/>
                    <a:pt x="18975" y="21515"/>
                    <a:pt x="18811" y="21343"/>
                  </a:cubicBezTo>
                  <a:lnTo>
                    <a:pt x="13957" y="16502"/>
                  </a:lnTo>
                  <a:cubicBezTo>
                    <a:pt x="13217" y="16980"/>
                    <a:pt x="12428" y="17350"/>
                    <a:pt x="11589" y="17604"/>
                  </a:cubicBezTo>
                  <a:cubicBezTo>
                    <a:pt x="10750" y="17864"/>
                    <a:pt x="9891" y="17991"/>
                    <a:pt x="9007" y="17991"/>
                  </a:cubicBezTo>
                  <a:cubicBezTo>
                    <a:pt x="7769" y="17991"/>
                    <a:pt x="6608" y="17759"/>
                    <a:pt x="5517" y="17290"/>
                  </a:cubicBezTo>
                  <a:cubicBezTo>
                    <a:pt x="4427" y="16822"/>
                    <a:pt x="3469" y="16175"/>
                    <a:pt x="2644" y="15353"/>
                  </a:cubicBezTo>
                  <a:cubicBezTo>
                    <a:pt x="1816" y="14534"/>
                    <a:pt x="1172" y="13580"/>
                    <a:pt x="700" y="12487"/>
                  </a:cubicBezTo>
                  <a:cubicBezTo>
                    <a:pt x="231" y="11400"/>
                    <a:pt x="0" y="10236"/>
                    <a:pt x="0" y="8999"/>
                  </a:cubicBezTo>
                  <a:cubicBezTo>
                    <a:pt x="0" y="7768"/>
                    <a:pt x="231" y="6602"/>
                    <a:pt x="700" y="5515"/>
                  </a:cubicBezTo>
                  <a:cubicBezTo>
                    <a:pt x="1169" y="4422"/>
                    <a:pt x="1816" y="3467"/>
                    <a:pt x="2644" y="2645"/>
                  </a:cubicBezTo>
                  <a:cubicBezTo>
                    <a:pt x="3469" y="1827"/>
                    <a:pt x="4424" y="1180"/>
                    <a:pt x="5512" y="708"/>
                  </a:cubicBezTo>
                  <a:cubicBezTo>
                    <a:pt x="6600" y="237"/>
                    <a:pt x="7764" y="0"/>
                    <a:pt x="9007" y="0"/>
                  </a:cubicBezTo>
                  <a:cubicBezTo>
                    <a:pt x="10244" y="0"/>
                    <a:pt x="11403" y="237"/>
                    <a:pt x="12488" y="708"/>
                  </a:cubicBezTo>
                  <a:cubicBezTo>
                    <a:pt x="13573" y="1180"/>
                    <a:pt x="14530" y="1827"/>
                    <a:pt x="15358" y="2645"/>
                  </a:cubicBezTo>
                  <a:cubicBezTo>
                    <a:pt x="16183" y="3467"/>
                    <a:pt x="16830" y="4422"/>
                    <a:pt x="17299" y="5515"/>
                  </a:cubicBezTo>
                  <a:cubicBezTo>
                    <a:pt x="17768" y="6602"/>
                    <a:pt x="18003" y="7768"/>
                    <a:pt x="18003" y="8999"/>
                  </a:cubicBezTo>
                  <a:cubicBezTo>
                    <a:pt x="18003" y="9886"/>
                    <a:pt x="17873" y="10747"/>
                    <a:pt x="17616" y="11589"/>
                  </a:cubicBezTo>
                  <a:cubicBezTo>
                    <a:pt x="17359" y="12433"/>
                    <a:pt x="16991" y="13218"/>
                    <a:pt x="16514" y="13947"/>
                  </a:cubicBezTo>
                  <a:lnTo>
                    <a:pt x="21357" y="18801"/>
                  </a:lnTo>
                  <a:close/>
                  <a:moveTo>
                    <a:pt x="3596" y="8999"/>
                  </a:moveTo>
                  <a:cubicBezTo>
                    <a:pt x="3596" y="9759"/>
                    <a:pt x="3740" y="10465"/>
                    <a:pt x="4028" y="11117"/>
                  </a:cubicBezTo>
                  <a:cubicBezTo>
                    <a:pt x="4317" y="11770"/>
                    <a:pt x="4707" y="12337"/>
                    <a:pt x="5193" y="12820"/>
                  </a:cubicBezTo>
                  <a:cubicBezTo>
                    <a:pt x="5679" y="13300"/>
                    <a:pt x="6252" y="13684"/>
                    <a:pt x="6908" y="13969"/>
                  </a:cubicBezTo>
                  <a:cubicBezTo>
                    <a:pt x="7566" y="14252"/>
                    <a:pt x="8264" y="14393"/>
                    <a:pt x="9004" y="14393"/>
                  </a:cubicBezTo>
                  <a:cubicBezTo>
                    <a:pt x="9744" y="14393"/>
                    <a:pt x="10439" y="14252"/>
                    <a:pt x="11092" y="13969"/>
                  </a:cubicBezTo>
                  <a:cubicBezTo>
                    <a:pt x="11745" y="13684"/>
                    <a:pt x="12318" y="13300"/>
                    <a:pt x="12801" y="12820"/>
                  </a:cubicBezTo>
                  <a:cubicBezTo>
                    <a:pt x="13290" y="12337"/>
                    <a:pt x="13677" y="11770"/>
                    <a:pt x="13965" y="11117"/>
                  </a:cubicBezTo>
                  <a:cubicBezTo>
                    <a:pt x="14254" y="10465"/>
                    <a:pt x="14398" y="9759"/>
                    <a:pt x="14398" y="8999"/>
                  </a:cubicBezTo>
                  <a:cubicBezTo>
                    <a:pt x="14398" y="8259"/>
                    <a:pt x="14254" y="7565"/>
                    <a:pt x="13965" y="6912"/>
                  </a:cubicBezTo>
                  <a:cubicBezTo>
                    <a:pt x="13674" y="6257"/>
                    <a:pt x="13290" y="5684"/>
                    <a:pt x="12801" y="5192"/>
                  </a:cubicBezTo>
                  <a:cubicBezTo>
                    <a:pt x="12315" y="4704"/>
                    <a:pt x="11745" y="4317"/>
                    <a:pt x="11092" y="4032"/>
                  </a:cubicBezTo>
                  <a:cubicBezTo>
                    <a:pt x="10439" y="3749"/>
                    <a:pt x="9741" y="3605"/>
                    <a:pt x="9004" y="3605"/>
                  </a:cubicBezTo>
                  <a:cubicBezTo>
                    <a:pt x="8267" y="3605"/>
                    <a:pt x="7566" y="3749"/>
                    <a:pt x="6908" y="4032"/>
                  </a:cubicBezTo>
                  <a:cubicBezTo>
                    <a:pt x="6252" y="4317"/>
                    <a:pt x="5676" y="4704"/>
                    <a:pt x="5193" y="5192"/>
                  </a:cubicBezTo>
                  <a:cubicBezTo>
                    <a:pt x="4707" y="5684"/>
                    <a:pt x="4317" y="6257"/>
                    <a:pt x="4028" y="6912"/>
                  </a:cubicBezTo>
                  <a:cubicBezTo>
                    <a:pt x="3740" y="7565"/>
                    <a:pt x="3596" y="8256"/>
                    <a:pt x="3596" y="8999"/>
                  </a:cubicBezTo>
                  <a:moveTo>
                    <a:pt x="9007" y="5591"/>
                  </a:moveTo>
                  <a:cubicBezTo>
                    <a:pt x="9185" y="5591"/>
                    <a:pt x="9343" y="5656"/>
                    <a:pt x="9473" y="5785"/>
                  </a:cubicBezTo>
                  <a:cubicBezTo>
                    <a:pt x="9603" y="5918"/>
                    <a:pt x="9668" y="6082"/>
                    <a:pt x="9668" y="6279"/>
                  </a:cubicBezTo>
                  <a:cubicBezTo>
                    <a:pt x="9668" y="6460"/>
                    <a:pt x="9603" y="6616"/>
                    <a:pt x="9473" y="6745"/>
                  </a:cubicBezTo>
                  <a:cubicBezTo>
                    <a:pt x="9343" y="6878"/>
                    <a:pt x="9185" y="6943"/>
                    <a:pt x="9007" y="6943"/>
                  </a:cubicBezTo>
                  <a:cubicBezTo>
                    <a:pt x="8439" y="6943"/>
                    <a:pt x="7953" y="7144"/>
                    <a:pt x="7552" y="7536"/>
                  </a:cubicBezTo>
                  <a:cubicBezTo>
                    <a:pt x="7151" y="7934"/>
                    <a:pt x="6950" y="8423"/>
                    <a:pt x="6950" y="8996"/>
                  </a:cubicBezTo>
                  <a:cubicBezTo>
                    <a:pt x="6950" y="9180"/>
                    <a:pt x="6885" y="9332"/>
                    <a:pt x="6755" y="9465"/>
                  </a:cubicBezTo>
                  <a:cubicBezTo>
                    <a:pt x="6622" y="9595"/>
                    <a:pt x="6467" y="9657"/>
                    <a:pt x="6289" y="9657"/>
                  </a:cubicBezTo>
                  <a:cubicBezTo>
                    <a:pt x="6080" y="9657"/>
                    <a:pt x="5913" y="9595"/>
                    <a:pt x="5786" y="9465"/>
                  </a:cubicBezTo>
                  <a:cubicBezTo>
                    <a:pt x="5659" y="9332"/>
                    <a:pt x="5599" y="9180"/>
                    <a:pt x="5599" y="8996"/>
                  </a:cubicBezTo>
                  <a:cubicBezTo>
                    <a:pt x="5599" y="8539"/>
                    <a:pt x="5684" y="8104"/>
                    <a:pt x="5862" y="7686"/>
                  </a:cubicBezTo>
                  <a:cubicBezTo>
                    <a:pt x="6037" y="7271"/>
                    <a:pt x="6280" y="6907"/>
                    <a:pt x="6597" y="6590"/>
                  </a:cubicBezTo>
                  <a:cubicBezTo>
                    <a:pt x="6905" y="6277"/>
                    <a:pt x="7264" y="6028"/>
                    <a:pt x="7676" y="5856"/>
                  </a:cubicBezTo>
                  <a:cubicBezTo>
                    <a:pt x="8086" y="5681"/>
                    <a:pt x="8529" y="5591"/>
                    <a:pt x="9007" y="559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defTabSz="452755">
                <a:defRPr/>
              </a:pPr>
              <a:endParaRPr lang="es-ES" sz="290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</a:endParaRPr>
            </a:p>
          </p:txBody>
        </p:sp>
      </p:grpSp>
      <p:sp>
        <p:nvSpPr>
          <p:cNvPr id="72" name="Shape 1204"/>
          <p:cNvSpPr/>
          <p:nvPr/>
        </p:nvSpPr>
        <p:spPr>
          <a:xfrm>
            <a:off x="1194440" y="2011527"/>
            <a:ext cx="14672839" cy="65214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l" defTabSz="452755">
              <a:spcBef>
                <a:spcPts val="1190"/>
              </a:spcBef>
              <a:defRPr sz="1800"/>
            </a:pPr>
            <a:r>
              <a:rPr lang="zh-CN" sz="40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物流中心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1716562" y="7286132"/>
            <a:ext cx="13590305" cy="1150039"/>
            <a:chOff x="2452688" y="10434638"/>
            <a:chExt cx="19418334" cy="1646998"/>
          </a:xfrm>
        </p:grpSpPr>
        <p:sp>
          <p:nvSpPr>
            <p:cNvPr id="65" name="AutoShape 31"/>
            <p:cNvSpPr/>
            <p:nvPr/>
          </p:nvSpPr>
          <p:spPr bwMode="auto">
            <a:xfrm>
              <a:off x="9355138" y="10434638"/>
              <a:ext cx="5626100" cy="6524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452755">
                <a:spcBef>
                  <a:spcPts val="1190"/>
                </a:spcBef>
                <a:defRPr/>
              </a:pPr>
              <a:r>
                <a:rPr lang="zh-CN" altLang="es-ES" sz="2800" dirty="0">
                  <a:solidFill>
                    <a:schemeClr val="accent6"/>
                  </a:solidFill>
                  <a:ea typeface="宋体" panose="02010600030101010101" pitchFamily="2" charset="-122"/>
                  <a:cs typeface="Gill Sans" charset="0"/>
                </a:rPr>
                <a:t>物流组合模块</a:t>
              </a:r>
            </a:p>
          </p:txBody>
        </p:sp>
        <p:sp>
          <p:nvSpPr>
            <p:cNvPr id="73" name="矩形 72"/>
            <p:cNvSpPr/>
            <p:nvPr/>
          </p:nvSpPr>
          <p:spPr>
            <a:xfrm>
              <a:off x="2452688" y="11339567"/>
              <a:ext cx="4515081" cy="7420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accent6"/>
                  </a:solidFill>
                </a:rPr>
                <a:t>空运</a:t>
              </a:r>
              <a:r>
                <a:rPr lang="en-US" altLang="zh-CN" sz="2800" dirty="0">
                  <a:solidFill>
                    <a:schemeClr val="accent6"/>
                  </a:solidFill>
                </a:rPr>
                <a:t>——</a:t>
              </a:r>
            </a:p>
          </p:txBody>
        </p:sp>
        <p:sp>
          <p:nvSpPr>
            <p:cNvPr id="74" name="矩形 73"/>
            <p:cNvSpPr/>
            <p:nvPr/>
          </p:nvSpPr>
          <p:spPr>
            <a:xfrm>
              <a:off x="7694185" y="11339567"/>
              <a:ext cx="4515081" cy="7420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accent6"/>
                  </a:solidFill>
                </a:rPr>
                <a:t>陆运</a:t>
              </a:r>
              <a:r>
                <a:rPr lang="en-US" altLang="zh-CN" sz="2800" dirty="0">
                  <a:solidFill>
                    <a:schemeClr val="accent6"/>
                  </a:solidFill>
                </a:rPr>
                <a:t>——</a:t>
              </a:r>
            </a:p>
          </p:txBody>
        </p:sp>
        <p:sp>
          <p:nvSpPr>
            <p:cNvPr id="75" name="矩形 74"/>
            <p:cNvSpPr/>
            <p:nvPr/>
          </p:nvSpPr>
          <p:spPr>
            <a:xfrm>
              <a:off x="12525063" y="11339567"/>
              <a:ext cx="4515081" cy="7420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accent6"/>
                  </a:solidFill>
                </a:rPr>
                <a:t>水运</a:t>
              </a:r>
              <a:r>
                <a:rPr lang="en-US" altLang="zh-CN" sz="2800" dirty="0">
                  <a:solidFill>
                    <a:schemeClr val="accent6"/>
                  </a:solidFill>
                </a:rPr>
                <a:t>——</a:t>
              </a:r>
            </a:p>
          </p:txBody>
        </p:sp>
        <p:sp>
          <p:nvSpPr>
            <p:cNvPr id="76" name="矩形 75"/>
            <p:cNvSpPr/>
            <p:nvPr/>
          </p:nvSpPr>
          <p:spPr>
            <a:xfrm>
              <a:off x="17355941" y="11339567"/>
              <a:ext cx="4515081" cy="7420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accent6"/>
                  </a:solidFill>
                </a:rPr>
                <a:t>综合运输</a:t>
              </a:r>
              <a:r>
                <a:rPr lang="en-US" altLang="zh-CN" sz="2800" dirty="0">
                  <a:solidFill>
                    <a:schemeClr val="accent6"/>
                  </a:solidFill>
                </a:rPr>
                <a:t>——</a:t>
              </a:r>
            </a:p>
          </p:txBody>
        </p:sp>
      </p:grpSp>
      <p:sp>
        <p:nvSpPr>
          <p:cNvPr id="64" name="Shape 772"/>
          <p:cNvSpPr txBox="1"/>
          <p:nvPr/>
        </p:nvSpPr>
        <p:spPr>
          <a:xfrm>
            <a:off x="16127644" y="8832398"/>
            <a:ext cx="546100" cy="534988"/>
          </a:xfrm>
          <a:prstGeom prst="rect">
            <a:avLst/>
          </a:prstGeom>
        </p:spPr>
        <p:txBody>
          <a:bodyPr lIns="63935" tIns="31967" rIns="63935" bIns="31967"/>
          <a:lstStyle>
            <a:lvl1pPr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6002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40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42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44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46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885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7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89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fld>
            <a:endParaRPr lang="zh-CN" altLang="en-US" sz="1400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7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56"/>
          <p:cNvCxnSpPr/>
          <p:nvPr/>
        </p:nvCxnSpPr>
        <p:spPr>
          <a:xfrm flipH="1">
            <a:off x="6835438" y="5286585"/>
            <a:ext cx="3271161" cy="0"/>
          </a:xfrm>
          <a:prstGeom prst="line">
            <a:avLst/>
          </a:prstGeom>
          <a:ln w="19050">
            <a:solidFill>
              <a:schemeClr val="accent6">
                <a:lumMod val="40000"/>
                <a:lumOff val="60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87"/>
          <p:cNvGrpSpPr/>
          <p:nvPr/>
        </p:nvGrpSpPr>
        <p:grpSpPr>
          <a:xfrm rot="5400000">
            <a:off x="872262" y="2319136"/>
            <a:ext cx="5968242" cy="5933201"/>
            <a:chOff x="2965298" y="2181091"/>
            <a:chExt cx="3213404" cy="321340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7" name="Block Arc 61"/>
            <p:cNvSpPr/>
            <p:nvPr/>
          </p:nvSpPr>
          <p:spPr>
            <a:xfrm>
              <a:off x="2965298" y="2181091"/>
              <a:ext cx="3213404" cy="3213402"/>
            </a:xfrm>
            <a:prstGeom prst="blockArc">
              <a:avLst>
                <a:gd name="adj1" fmla="val 10800000"/>
                <a:gd name="adj2" fmla="val 16200004"/>
                <a:gd name="adj3" fmla="val 2113"/>
              </a:avLst>
            </a:prstGeom>
            <a:solidFill>
              <a:schemeClr val="tx1">
                <a:lumMod val="50000"/>
                <a:lumOff val="50000"/>
                <a:alpha val="5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Block Arc 65"/>
            <p:cNvSpPr/>
            <p:nvPr/>
          </p:nvSpPr>
          <p:spPr>
            <a:xfrm>
              <a:off x="2965298" y="2181091"/>
              <a:ext cx="3213404" cy="3213402"/>
            </a:xfrm>
            <a:prstGeom prst="blockArc">
              <a:avLst>
                <a:gd name="adj1" fmla="val 16200000"/>
                <a:gd name="adj2" fmla="val 21589317"/>
                <a:gd name="adj3" fmla="val 2281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9" name="Group 140"/>
          <p:cNvGrpSpPr/>
          <p:nvPr/>
        </p:nvGrpSpPr>
        <p:grpSpPr bwMode="auto">
          <a:xfrm>
            <a:off x="2277506" y="3490973"/>
            <a:ext cx="3567206" cy="3588274"/>
            <a:chOff x="965163" y="1937330"/>
            <a:chExt cx="1931851" cy="1932414"/>
          </a:xfrm>
        </p:grpSpPr>
        <p:sp>
          <p:nvSpPr>
            <p:cNvPr id="10" name="Chord 88"/>
            <p:cNvSpPr/>
            <p:nvPr/>
          </p:nvSpPr>
          <p:spPr>
            <a:xfrm rot="5400000">
              <a:off x="964881" y="1937611"/>
              <a:ext cx="1932414" cy="1931851"/>
            </a:xfrm>
            <a:prstGeom prst="chord">
              <a:avLst>
                <a:gd name="adj1" fmla="val 507123"/>
                <a:gd name="adj2" fmla="val 21551980"/>
              </a:avLst>
            </a:prstGeom>
            <a:solidFill>
              <a:srgbClr val="00FFFF">
                <a:alpha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12" name="Text Placeholder 3"/>
            <p:cNvSpPr txBox="1"/>
            <p:nvPr/>
          </p:nvSpPr>
          <p:spPr bwMode="auto">
            <a:xfrm>
              <a:off x="1096405" y="2760411"/>
              <a:ext cx="1657068" cy="549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1691640">
                <a:spcBef>
                  <a:spcPts val="370"/>
                </a:spcBef>
              </a:pPr>
              <a:r>
                <a:rPr lang="zh-CN" altLang="en-US" sz="2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金融应用系统</a:t>
              </a:r>
            </a:p>
            <a:p>
              <a:pPr defTabSz="1691640">
                <a:spcBef>
                  <a:spcPts val="370"/>
                </a:spcBef>
              </a:pPr>
              <a:endParaRPr lang="en-US" altLang="zh-CN" sz="1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1691640">
                <a:spcBef>
                  <a:spcPts val="370"/>
                </a:spcBef>
              </a:pPr>
              <a:endParaRPr lang="en-US" altLang="zh-CN" sz="1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Group 58"/>
          <p:cNvGrpSpPr/>
          <p:nvPr/>
        </p:nvGrpSpPr>
        <p:grpSpPr bwMode="auto">
          <a:xfrm>
            <a:off x="10572654" y="1780869"/>
            <a:ext cx="5386372" cy="1011276"/>
            <a:chOff x="424603" y="672020"/>
            <a:chExt cx="2916211" cy="544127"/>
          </a:xfrm>
        </p:grpSpPr>
        <p:sp>
          <p:nvSpPr>
            <p:cNvPr id="14" name="TextBox 13"/>
            <p:cNvSpPr txBox="1"/>
            <p:nvPr/>
          </p:nvSpPr>
          <p:spPr>
            <a:xfrm>
              <a:off x="972097" y="672020"/>
              <a:ext cx="2368717" cy="21935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l" defTabSz="1908175">
                <a:defRPr/>
              </a:pPr>
              <a:r>
                <a:rPr lang="zh-CN" altLang="en-US" sz="2500" b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第三方支付平台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72097" y="927438"/>
              <a:ext cx="1542505" cy="288709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l" defTabSz="1691640">
                <a:spcBef>
                  <a:spcPct val="20000"/>
                </a:spcBef>
              </a:pPr>
              <a:r>
                <a:rPr sz="17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代收代付1个月资金截留，作为邦帮贷资金池</a:t>
              </a:r>
              <a:r>
                <a:rPr lang="en-US" altLang="zh-CN" sz="17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</a:t>
              </a:r>
            </a:p>
          </p:txBody>
        </p:sp>
        <p:sp>
          <p:nvSpPr>
            <p:cNvPr id="16" name="Oval 62"/>
            <p:cNvSpPr>
              <a:spLocks noChangeAspect="1"/>
            </p:cNvSpPr>
            <p:nvPr/>
          </p:nvSpPr>
          <p:spPr>
            <a:xfrm>
              <a:off x="424603" y="729132"/>
              <a:ext cx="469734" cy="455311"/>
            </a:xfrm>
            <a:prstGeom prst="ellipse">
              <a:avLst/>
            </a:prstGeom>
            <a:solidFill>
              <a:srgbClr val="00FFFF">
                <a:alpha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r>
                <a:rPr lang="en-US" altLang="zh-CN" dirty="0"/>
                <a:t></a:t>
              </a:r>
            </a:p>
          </p:txBody>
        </p:sp>
      </p:grpSp>
      <p:grpSp>
        <p:nvGrpSpPr>
          <p:cNvPr id="21" name="Group 68"/>
          <p:cNvGrpSpPr/>
          <p:nvPr/>
        </p:nvGrpSpPr>
        <p:grpSpPr bwMode="auto">
          <a:xfrm>
            <a:off x="10534548" y="4658563"/>
            <a:ext cx="5086326" cy="949403"/>
            <a:chOff x="402547" y="672020"/>
            <a:chExt cx="2755624" cy="512279"/>
          </a:xfrm>
        </p:grpSpPr>
        <p:sp>
          <p:nvSpPr>
            <p:cNvPr id="22" name="TextBox 21"/>
            <p:cNvSpPr txBox="1"/>
            <p:nvPr/>
          </p:nvSpPr>
          <p:spPr>
            <a:xfrm>
              <a:off x="972644" y="672020"/>
              <a:ext cx="2185527" cy="21997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l" defTabSz="1908175">
                <a:defRPr/>
              </a:pPr>
              <a:r>
                <a:rPr lang="en-US" sz="25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虚拟货币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72644" y="928160"/>
              <a:ext cx="1541958" cy="149731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l" defTabSz="1691640">
                <a:spcBef>
                  <a:spcPct val="20000"/>
                </a:spcBef>
              </a:pPr>
              <a:r>
                <a:rPr lang="zh-CN" altLang="en-US" sz="17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邦帮币-结算和增值</a:t>
              </a:r>
              <a:r>
                <a:rPr lang="en-US" altLang="zh-CN" sz="17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</a:t>
              </a:r>
            </a:p>
          </p:txBody>
        </p:sp>
        <p:grpSp>
          <p:nvGrpSpPr>
            <p:cNvPr id="24" name="Group 79"/>
            <p:cNvGrpSpPr/>
            <p:nvPr/>
          </p:nvGrpSpPr>
          <p:grpSpPr bwMode="auto">
            <a:xfrm>
              <a:off x="402547" y="729293"/>
              <a:ext cx="515118" cy="455006"/>
              <a:chOff x="171813" y="618315"/>
              <a:chExt cx="515118" cy="455006"/>
            </a:xfrm>
          </p:grpSpPr>
          <p:sp>
            <p:nvSpPr>
              <p:cNvPr id="25" name="Oval 72"/>
              <p:cNvSpPr>
                <a:spLocks noChangeAspect="1"/>
              </p:cNvSpPr>
              <p:nvPr/>
            </p:nvSpPr>
            <p:spPr>
              <a:xfrm>
                <a:off x="194045" y="618315"/>
                <a:ext cx="468464" cy="455006"/>
              </a:xfrm>
              <a:prstGeom prst="ellipse">
                <a:avLst/>
              </a:prstGeom>
              <a:solidFill>
                <a:srgbClr val="00FFFF">
                  <a:alpha val="6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r>
                  <a:rPr lang="en-US" altLang="zh-CN"/>
                  <a:t></a:t>
                </a:r>
              </a:p>
            </p:txBody>
          </p:sp>
          <p:sp>
            <p:nvSpPr>
              <p:cNvPr id="26" name="TextBox 73"/>
              <p:cNvSpPr txBox="1">
                <a:spLocks noChangeArrowheads="1"/>
              </p:cNvSpPr>
              <p:nvPr/>
            </p:nvSpPr>
            <p:spPr bwMode="auto">
              <a:xfrm>
                <a:off x="171813" y="743310"/>
                <a:ext cx="515118" cy="16607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1029970" fontAlgn="base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1029970" fontAlgn="base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1029970" fontAlgn="base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1029970" fontAlgn="base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l"/>
                <a:endParaRPr lang="zh-CN" altLang="zh-CN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1" name="Group 91"/>
          <p:cNvGrpSpPr/>
          <p:nvPr/>
        </p:nvGrpSpPr>
        <p:grpSpPr bwMode="auto">
          <a:xfrm>
            <a:off x="10572654" y="7533309"/>
            <a:ext cx="5386372" cy="1011276"/>
            <a:chOff x="424603" y="672020"/>
            <a:chExt cx="2916211" cy="544128"/>
          </a:xfrm>
        </p:grpSpPr>
        <p:sp>
          <p:nvSpPr>
            <p:cNvPr id="32" name="TextBox 31"/>
            <p:cNvSpPr txBox="1"/>
            <p:nvPr/>
          </p:nvSpPr>
          <p:spPr>
            <a:xfrm>
              <a:off x="972097" y="672020"/>
              <a:ext cx="2368717" cy="19304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l" defTabSz="1908175">
                <a:defRPr/>
              </a:pPr>
              <a:r>
                <a:rPr lang="en-US" sz="2200" b="1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金融期货交易所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72097" y="927438"/>
              <a:ext cx="1542505" cy="288710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l" defTabSz="1691640">
                <a:spcBef>
                  <a:spcPct val="20000"/>
                </a:spcBef>
              </a:pPr>
              <a:r>
                <a:rPr lang="en-US" altLang="zh-CN" sz="17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筹备成立国际化纤邦金融期货交易所.</a:t>
              </a:r>
            </a:p>
          </p:txBody>
        </p:sp>
        <p:sp>
          <p:nvSpPr>
            <p:cNvPr id="34" name="Oval 96"/>
            <p:cNvSpPr>
              <a:spLocks noChangeAspect="1"/>
            </p:cNvSpPr>
            <p:nvPr/>
          </p:nvSpPr>
          <p:spPr>
            <a:xfrm>
              <a:off x="424603" y="729132"/>
              <a:ext cx="469734" cy="4553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/>
              <a:r>
                <a:rPr lang="en-US" altLang="zh-CN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</a:t>
              </a:r>
              <a:endParaRPr lang="en-US" altLang="zh-CN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Straight Connector 137"/>
          <p:cNvCxnSpPr/>
          <p:nvPr/>
        </p:nvCxnSpPr>
        <p:spPr>
          <a:xfrm flipH="1">
            <a:off x="5120718" y="2302746"/>
            <a:ext cx="4985882" cy="0"/>
          </a:xfrm>
          <a:prstGeom prst="line">
            <a:avLst/>
          </a:prstGeom>
          <a:ln w="19050">
            <a:solidFill>
              <a:schemeClr val="accent6">
                <a:lumMod val="40000"/>
                <a:lumOff val="60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139"/>
          <p:cNvCxnSpPr/>
          <p:nvPr/>
        </p:nvCxnSpPr>
        <p:spPr>
          <a:xfrm flipH="1">
            <a:off x="5120718" y="8128897"/>
            <a:ext cx="4985882" cy="0"/>
          </a:xfrm>
          <a:prstGeom prst="line">
            <a:avLst/>
          </a:prstGeom>
          <a:ln w="19050">
            <a:solidFill>
              <a:schemeClr val="accent6">
                <a:lumMod val="40000"/>
                <a:lumOff val="60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82"/>
          <p:cNvSpPr>
            <a:spLocks noChangeAspect="1"/>
          </p:cNvSpPr>
          <p:nvPr/>
        </p:nvSpPr>
        <p:spPr>
          <a:xfrm>
            <a:off x="6313694" y="4844316"/>
            <a:ext cx="879344" cy="881588"/>
          </a:xfrm>
          <a:prstGeom prst="ellipse">
            <a:avLst/>
          </a:prstGeom>
          <a:solidFill>
            <a:schemeClr val="accent3">
              <a:alpha val="68000"/>
            </a:schemeClr>
          </a:solidFill>
          <a:ln w="57150"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644650">
              <a:lnSpc>
                <a:spcPct val="90000"/>
              </a:lnSpc>
              <a:spcAft>
                <a:spcPct val="35000"/>
              </a:spcAft>
            </a:pPr>
            <a:r>
              <a:rPr lang="en-US" sz="2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altLang="zh-CN" sz="2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Oval 84"/>
          <p:cNvSpPr>
            <a:spLocks noChangeAspect="1"/>
          </p:cNvSpPr>
          <p:nvPr/>
        </p:nvSpPr>
        <p:spPr>
          <a:xfrm>
            <a:off x="4153438" y="7663041"/>
            <a:ext cx="876413" cy="884537"/>
          </a:xfrm>
          <a:prstGeom prst="ellipse">
            <a:avLst/>
          </a:prstGeom>
          <a:solidFill>
            <a:schemeClr val="accent3">
              <a:alpha val="68000"/>
            </a:schemeClr>
          </a:solidFill>
          <a:ln w="57150"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644650">
              <a:lnSpc>
                <a:spcPct val="90000"/>
              </a:lnSpc>
              <a:spcAft>
                <a:spcPct val="35000"/>
              </a:spcAft>
            </a:pPr>
            <a:r>
              <a:rPr lang="en-US" sz="2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altLang="zh-CN" sz="2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Oval 85"/>
          <p:cNvSpPr>
            <a:spLocks noChangeAspect="1"/>
          </p:cNvSpPr>
          <p:nvPr/>
        </p:nvSpPr>
        <p:spPr>
          <a:xfrm>
            <a:off x="4153438" y="1943035"/>
            <a:ext cx="876413" cy="884537"/>
          </a:xfrm>
          <a:prstGeom prst="ellipse">
            <a:avLst/>
          </a:prstGeom>
          <a:solidFill>
            <a:schemeClr val="accent3">
              <a:alpha val="68000"/>
            </a:schemeClr>
          </a:solidFill>
          <a:ln w="57150"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644650">
              <a:lnSpc>
                <a:spcPct val="90000"/>
              </a:lnSpc>
              <a:spcAft>
                <a:spcPct val="35000"/>
              </a:spcAft>
            </a:pPr>
            <a:r>
              <a:rPr lang="en-US" sz="2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en-US" altLang="zh-CN" sz="22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Shape 772"/>
          <p:cNvSpPr txBox="1"/>
          <p:nvPr/>
        </p:nvSpPr>
        <p:spPr>
          <a:xfrm>
            <a:off x="16127644" y="8832398"/>
            <a:ext cx="546100" cy="534988"/>
          </a:xfrm>
          <a:prstGeom prst="rect">
            <a:avLst/>
          </a:prstGeom>
        </p:spPr>
        <p:txBody>
          <a:bodyPr lIns="63935" tIns="31967" rIns="63935" bIns="31967"/>
          <a:lstStyle>
            <a:lvl1pPr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6002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40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42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44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46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885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7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89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fld>
            <a:endParaRPr lang="zh-CN" altLang="en-US" sz="1400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39" grpId="0" bldLvl="0" animBg="1"/>
      <p:bldP spid="40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7"/>
          <p:cNvGrpSpPr/>
          <p:nvPr/>
        </p:nvGrpSpPr>
        <p:grpSpPr bwMode="auto">
          <a:xfrm>
            <a:off x="574135" y="3246518"/>
            <a:ext cx="4668931" cy="927401"/>
            <a:chOff x="346017" y="1329747"/>
            <a:chExt cx="2528952" cy="500430"/>
          </a:xfrm>
        </p:grpSpPr>
        <p:sp>
          <p:nvSpPr>
            <p:cNvPr id="5" name="TextBox 4"/>
            <p:cNvSpPr txBox="1"/>
            <p:nvPr/>
          </p:nvSpPr>
          <p:spPr>
            <a:xfrm>
              <a:off x="2118276" y="1329747"/>
              <a:ext cx="756693" cy="193597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r" defTabSz="1908175">
                <a:defRPr/>
              </a:pPr>
              <a:r>
                <a:rPr lang="zh-CN" altLang="en-US" sz="22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新功能研发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46017" y="1523849"/>
              <a:ext cx="2528952" cy="30632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defTabSz="1691640">
                <a:spcBef>
                  <a:spcPct val="20000"/>
                </a:spcBef>
              </a:pPr>
              <a:r>
                <a:rPr sz="180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化纤新功能研发  如：改变硬度，可以代替金属</a:t>
              </a:r>
            </a:p>
          </p:txBody>
        </p:sp>
      </p:grpSp>
      <p:sp>
        <p:nvSpPr>
          <p:cNvPr id="7" name="Oval 98"/>
          <p:cNvSpPr/>
          <p:nvPr/>
        </p:nvSpPr>
        <p:spPr>
          <a:xfrm>
            <a:off x="5503939" y="3296640"/>
            <a:ext cx="908656" cy="890434"/>
          </a:xfrm>
          <a:prstGeom prst="ellipse">
            <a:avLst/>
          </a:prstGeom>
          <a:solidFill>
            <a:schemeClr val="accent3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9171" tIns="84586" rIns="169171" bIns="84586" anchor="ctr"/>
          <a:lstStyle/>
          <a:p>
            <a:pPr algn="ctr"/>
            <a:r>
              <a:rPr lang="en-US" altLang="zh-CN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</a:t>
            </a:r>
          </a:p>
        </p:txBody>
      </p:sp>
      <p:sp>
        <p:nvSpPr>
          <p:cNvPr id="8" name="Freeform 29"/>
          <p:cNvSpPr/>
          <p:nvPr/>
        </p:nvSpPr>
        <p:spPr bwMode="auto">
          <a:xfrm>
            <a:off x="12321789" y="5838210"/>
            <a:ext cx="199318" cy="2949"/>
          </a:xfrm>
          <a:custGeom>
            <a:avLst/>
            <a:gdLst>
              <a:gd name="T0" fmla="*/ 0 w 68"/>
              <a:gd name="T1" fmla="*/ 0 h 1588"/>
              <a:gd name="T2" fmla="*/ 68 w 68"/>
              <a:gd name="T3" fmla="*/ 0 h 1588"/>
              <a:gd name="T4" fmla="*/ 0 w 68"/>
              <a:gd name="T5" fmla="*/ 0 h 1588"/>
              <a:gd name="T6" fmla="*/ 0 w 68"/>
              <a:gd name="T7" fmla="*/ 0 h 1588"/>
              <a:gd name="T8" fmla="*/ 0 60000 65536"/>
              <a:gd name="T9" fmla="*/ 0 60000 65536"/>
              <a:gd name="T10" fmla="*/ 0 60000 65536"/>
              <a:gd name="T11" fmla="*/ 0 60000 65536"/>
              <a:gd name="T12" fmla="*/ 0 w 68"/>
              <a:gd name="T13" fmla="*/ 0 h 1588"/>
              <a:gd name="T14" fmla="*/ 68 w 68"/>
              <a:gd name="T15" fmla="*/ 1588 h 1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8" h="1588">
                <a:moveTo>
                  <a:pt x="0" y="0"/>
                </a:moveTo>
                <a:lnTo>
                  <a:pt x="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69171" tIns="84586" rIns="169171" bIns="84586"/>
          <a:lstStyle/>
          <a:p>
            <a:endParaRPr lang="zh-CN" altLang="en-US" b="1">
              <a:solidFill>
                <a:schemeClr val="accent6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Group 134"/>
          <p:cNvGrpSpPr/>
          <p:nvPr/>
        </p:nvGrpSpPr>
        <p:grpSpPr bwMode="auto">
          <a:xfrm>
            <a:off x="6667603" y="3113836"/>
            <a:ext cx="2895974" cy="4502295"/>
            <a:chOff x="3606801" y="1272140"/>
            <a:chExt cx="1920875" cy="2970213"/>
          </a:xfrm>
        </p:grpSpPr>
        <p:sp>
          <p:nvSpPr>
            <p:cNvPr id="10" name="Freeform 37"/>
            <p:cNvSpPr/>
            <p:nvPr/>
          </p:nvSpPr>
          <p:spPr bwMode="auto">
            <a:xfrm>
              <a:off x="4586681" y="1272140"/>
              <a:ext cx="884614" cy="628277"/>
            </a:xfrm>
            <a:custGeom>
              <a:avLst/>
              <a:gdLst/>
              <a:ahLst/>
              <a:cxnLst>
                <a:cxn ang="0">
                  <a:pos x="626" y="266"/>
                </a:cxn>
                <a:cxn ang="0">
                  <a:pos x="839" y="594"/>
                </a:cxn>
                <a:cxn ang="0">
                  <a:pos x="0" y="594"/>
                </a:cxn>
                <a:cxn ang="0">
                  <a:pos x="0" y="0"/>
                </a:cxn>
                <a:cxn ang="0">
                  <a:pos x="626" y="266"/>
                </a:cxn>
              </a:cxnLst>
              <a:rect l="0" t="0" r="r" b="b"/>
              <a:pathLst>
                <a:path w="839" h="594">
                  <a:moveTo>
                    <a:pt x="626" y="266"/>
                  </a:moveTo>
                  <a:cubicBezTo>
                    <a:pt x="724" y="364"/>
                    <a:pt x="795" y="473"/>
                    <a:pt x="839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4" y="4"/>
                    <a:pt x="452" y="92"/>
                    <a:pt x="626" y="266"/>
                  </a:cubicBezTo>
                  <a:close/>
                </a:path>
              </a:pathLst>
            </a:custGeom>
            <a:solidFill>
              <a:schemeClr val="tx2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defTabSz="1908175">
                <a:defRPr/>
              </a:pPr>
              <a:endParaRPr lang="en-US" b="1">
                <a:solidFill>
                  <a:schemeClr val="accent6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Group 104"/>
            <p:cNvGrpSpPr/>
            <p:nvPr/>
          </p:nvGrpSpPr>
          <p:grpSpPr>
            <a:xfrm>
              <a:off x="4089401" y="3400978"/>
              <a:ext cx="963612" cy="841375"/>
              <a:chOff x="4089401" y="2825751"/>
              <a:chExt cx="963612" cy="841375"/>
            </a:xfrm>
            <a:solidFill>
              <a:schemeClr val="tx1">
                <a:lumMod val="65000"/>
                <a:lumOff val="35000"/>
              </a:schemeClr>
            </a:solidFill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grpSpPr>
          <p:sp>
            <p:nvSpPr>
              <p:cNvPr id="17" name="Freeform 36"/>
              <p:cNvSpPr/>
              <p:nvPr/>
            </p:nvSpPr>
            <p:spPr bwMode="auto">
              <a:xfrm>
                <a:off x="4203701" y="3382963"/>
                <a:ext cx="736600" cy="284163"/>
              </a:xfrm>
              <a:custGeom>
                <a:avLst/>
                <a:gdLst/>
                <a:ahLst/>
                <a:cxnLst>
                  <a:cxn ang="0">
                    <a:pos x="682" y="13"/>
                  </a:cxn>
                  <a:cxn ang="0">
                    <a:pos x="696" y="47"/>
                  </a:cxn>
                  <a:cxn ang="0">
                    <a:pos x="682" y="80"/>
                  </a:cxn>
                  <a:cxn ang="0">
                    <a:pos x="649" y="94"/>
                  </a:cxn>
                  <a:cxn ang="0">
                    <a:pos x="596" y="94"/>
                  </a:cxn>
                  <a:cxn ang="0">
                    <a:pos x="446" y="194"/>
                  </a:cxn>
                  <a:cxn ang="0">
                    <a:pos x="410" y="213"/>
                  </a:cxn>
                  <a:cxn ang="0">
                    <a:pos x="411" y="221"/>
                  </a:cxn>
                  <a:cxn ang="0">
                    <a:pos x="411" y="249"/>
                  </a:cxn>
                  <a:cxn ang="0">
                    <a:pos x="349" y="268"/>
                  </a:cxn>
                  <a:cxn ang="0">
                    <a:pos x="285" y="249"/>
                  </a:cxn>
                  <a:cxn ang="0">
                    <a:pos x="285" y="221"/>
                  </a:cxn>
                  <a:cxn ang="0">
                    <a:pos x="286" y="212"/>
                  </a:cxn>
                  <a:cxn ang="0">
                    <a:pos x="245" y="194"/>
                  </a:cxn>
                  <a:cxn ang="0">
                    <a:pos x="89" y="94"/>
                  </a:cxn>
                  <a:cxn ang="0">
                    <a:pos x="47" y="94"/>
                  </a:cxn>
                  <a:cxn ang="0">
                    <a:pos x="14" y="80"/>
                  </a:cxn>
                  <a:cxn ang="0">
                    <a:pos x="0" y="47"/>
                  </a:cxn>
                  <a:cxn ang="0">
                    <a:pos x="14" y="13"/>
                  </a:cxn>
                  <a:cxn ang="0">
                    <a:pos x="47" y="0"/>
                  </a:cxn>
                  <a:cxn ang="0">
                    <a:pos x="649" y="0"/>
                  </a:cxn>
                  <a:cxn ang="0">
                    <a:pos x="682" y="13"/>
                  </a:cxn>
                </a:cxnLst>
                <a:rect l="0" t="0" r="r" b="b"/>
                <a:pathLst>
                  <a:path w="696" h="268">
                    <a:moveTo>
                      <a:pt x="682" y="13"/>
                    </a:moveTo>
                    <a:cubicBezTo>
                      <a:pt x="691" y="23"/>
                      <a:pt x="696" y="34"/>
                      <a:pt x="696" y="47"/>
                    </a:cubicBezTo>
                    <a:cubicBezTo>
                      <a:pt x="696" y="60"/>
                      <a:pt x="691" y="71"/>
                      <a:pt x="682" y="80"/>
                    </a:cubicBezTo>
                    <a:cubicBezTo>
                      <a:pt x="673" y="89"/>
                      <a:pt x="662" y="94"/>
                      <a:pt x="649" y="94"/>
                    </a:cubicBezTo>
                    <a:cubicBezTo>
                      <a:pt x="596" y="94"/>
                      <a:pt x="596" y="94"/>
                      <a:pt x="596" y="94"/>
                    </a:cubicBezTo>
                    <a:cubicBezTo>
                      <a:pt x="555" y="128"/>
                      <a:pt x="505" y="161"/>
                      <a:pt x="446" y="194"/>
                    </a:cubicBezTo>
                    <a:cubicBezTo>
                      <a:pt x="434" y="200"/>
                      <a:pt x="423" y="206"/>
                      <a:pt x="410" y="213"/>
                    </a:cubicBezTo>
                    <a:cubicBezTo>
                      <a:pt x="411" y="215"/>
                      <a:pt x="411" y="218"/>
                      <a:pt x="411" y="221"/>
                    </a:cubicBezTo>
                    <a:cubicBezTo>
                      <a:pt x="411" y="249"/>
                      <a:pt x="411" y="249"/>
                      <a:pt x="411" y="249"/>
                    </a:cubicBezTo>
                    <a:cubicBezTo>
                      <a:pt x="390" y="262"/>
                      <a:pt x="370" y="268"/>
                      <a:pt x="349" y="268"/>
                    </a:cubicBezTo>
                    <a:cubicBezTo>
                      <a:pt x="328" y="268"/>
                      <a:pt x="306" y="262"/>
                      <a:pt x="285" y="249"/>
                    </a:cubicBezTo>
                    <a:cubicBezTo>
                      <a:pt x="285" y="221"/>
                      <a:pt x="285" y="221"/>
                      <a:pt x="285" y="221"/>
                    </a:cubicBezTo>
                    <a:cubicBezTo>
                      <a:pt x="285" y="218"/>
                      <a:pt x="285" y="215"/>
                      <a:pt x="286" y="212"/>
                    </a:cubicBezTo>
                    <a:cubicBezTo>
                      <a:pt x="272" y="206"/>
                      <a:pt x="258" y="200"/>
                      <a:pt x="245" y="194"/>
                    </a:cubicBezTo>
                    <a:cubicBezTo>
                      <a:pt x="189" y="166"/>
                      <a:pt x="137" y="133"/>
                      <a:pt x="89" y="94"/>
                    </a:cubicBezTo>
                    <a:cubicBezTo>
                      <a:pt x="47" y="94"/>
                      <a:pt x="47" y="94"/>
                      <a:pt x="47" y="94"/>
                    </a:cubicBezTo>
                    <a:cubicBezTo>
                      <a:pt x="34" y="94"/>
                      <a:pt x="23" y="89"/>
                      <a:pt x="14" y="80"/>
                    </a:cubicBezTo>
                    <a:cubicBezTo>
                      <a:pt x="5" y="71"/>
                      <a:pt x="0" y="60"/>
                      <a:pt x="0" y="47"/>
                    </a:cubicBezTo>
                    <a:cubicBezTo>
                      <a:pt x="0" y="34"/>
                      <a:pt x="5" y="23"/>
                      <a:pt x="14" y="13"/>
                    </a:cubicBezTo>
                    <a:cubicBezTo>
                      <a:pt x="23" y="4"/>
                      <a:pt x="34" y="0"/>
                      <a:pt x="47" y="0"/>
                    </a:cubicBezTo>
                    <a:cubicBezTo>
                      <a:pt x="649" y="0"/>
                      <a:pt x="649" y="0"/>
                      <a:pt x="649" y="0"/>
                    </a:cubicBezTo>
                    <a:cubicBezTo>
                      <a:pt x="662" y="0"/>
                      <a:pt x="673" y="4"/>
                      <a:pt x="682" y="13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>
                <a:noFill/>
                <a:round/>
              </a:ln>
            </p:spPr>
            <p:txBody>
              <a:bodyPr/>
              <a:lstStyle/>
              <a:p>
                <a:pPr defTabSz="1908175">
                  <a:defRPr/>
                </a:pPr>
                <a:endParaRPr lang="en-US" b="1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Freeform 38"/>
              <p:cNvSpPr>
                <a:spLocks noEditPoints="1"/>
              </p:cNvSpPr>
              <p:nvPr/>
            </p:nvSpPr>
            <p:spPr bwMode="auto">
              <a:xfrm>
                <a:off x="4089401" y="2825751"/>
                <a:ext cx="496888" cy="500063"/>
              </a:xfrm>
              <a:custGeom>
                <a:avLst/>
                <a:gdLst/>
                <a:ahLst/>
                <a:cxnLst>
                  <a:cxn ang="0">
                    <a:pos x="471" y="0"/>
                  </a:cxn>
                  <a:cxn ang="0">
                    <a:pos x="471" y="126"/>
                  </a:cxn>
                  <a:cxn ang="0">
                    <a:pos x="64" y="126"/>
                  </a:cxn>
                  <a:cxn ang="0">
                    <a:pos x="19" y="107"/>
                  </a:cxn>
                  <a:cxn ang="0">
                    <a:pos x="1" y="63"/>
                  </a:cxn>
                  <a:cxn ang="0">
                    <a:pos x="19" y="18"/>
                  </a:cxn>
                  <a:cxn ang="0">
                    <a:pos x="64" y="0"/>
                  </a:cxn>
                  <a:cxn ang="0">
                    <a:pos x="471" y="0"/>
                  </a:cxn>
                  <a:cxn ang="0">
                    <a:pos x="471" y="175"/>
                  </a:cxn>
                  <a:cxn ang="0">
                    <a:pos x="471" y="301"/>
                  </a:cxn>
                  <a:cxn ang="0">
                    <a:pos x="63" y="301"/>
                  </a:cxn>
                  <a:cxn ang="0">
                    <a:pos x="18" y="282"/>
                  </a:cxn>
                  <a:cxn ang="0">
                    <a:pos x="0" y="238"/>
                  </a:cxn>
                  <a:cxn ang="0">
                    <a:pos x="0" y="237"/>
                  </a:cxn>
                  <a:cxn ang="0">
                    <a:pos x="18" y="193"/>
                  </a:cxn>
                  <a:cxn ang="0">
                    <a:pos x="63" y="175"/>
                  </a:cxn>
                  <a:cxn ang="0">
                    <a:pos x="471" y="175"/>
                  </a:cxn>
                  <a:cxn ang="0">
                    <a:pos x="471" y="347"/>
                  </a:cxn>
                  <a:cxn ang="0">
                    <a:pos x="471" y="473"/>
                  </a:cxn>
                  <a:cxn ang="0">
                    <a:pos x="64" y="473"/>
                  </a:cxn>
                  <a:cxn ang="0">
                    <a:pos x="20" y="455"/>
                  </a:cxn>
                  <a:cxn ang="0">
                    <a:pos x="1" y="410"/>
                  </a:cxn>
                  <a:cxn ang="0">
                    <a:pos x="20" y="365"/>
                  </a:cxn>
                  <a:cxn ang="0">
                    <a:pos x="64" y="347"/>
                  </a:cxn>
                  <a:cxn ang="0">
                    <a:pos x="471" y="347"/>
                  </a:cxn>
                </a:cxnLst>
                <a:rect l="0" t="0" r="r" b="b"/>
                <a:pathLst>
                  <a:path w="471" h="473">
                    <a:moveTo>
                      <a:pt x="471" y="0"/>
                    </a:moveTo>
                    <a:cubicBezTo>
                      <a:pt x="471" y="126"/>
                      <a:pt x="471" y="126"/>
                      <a:pt x="471" y="126"/>
                    </a:cubicBezTo>
                    <a:cubicBezTo>
                      <a:pt x="64" y="126"/>
                      <a:pt x="64" y="126"/>
                      <a:pt x="64" y="126"/>
                    </a:cubicBezTo>
                    <a:cubicBezTo>
                      <a:pt x="46" y="126"/>
                      <a:pt x="32" y="120"/>
                      <a:pt x="19" y="107"/>
                    </a:cubicBezTo>
                    <a:cubicBezTo>
                      <a:pt x="7" y="95"/>
                      <a:pt x="1" y="80"/>
                      <a:pt x="1" y="63"/>
                    </a:cubicBezTo>
                    <a:cubicBezTo>
                      <a:pt x="1" y="45"/>
                      <a:pt x="7" y="30"/>
                      <a:pt x="19" y="18"/>
                    </a:cubicBezTo>
                    <a:cubicBezTo>
                      <a:pt x="32" y="6"/>
                      <a:pt x="46" y="0"/>
                      <a:pt x="64" y="0"/>
                    </a:cubicBezTo>
                    <a:lnTo>
                      <a:pt x="471" y="0"/>
                    </a:lnTo>
                    <a:close/>
                    <a:moveTo>
                      <a:pt x="471" y="175"/>
                    </a:moveTo>
                    <a:cubicBezTo>
                      <a:pt x="471" y="301"/>
                      <a:pt x="471" y="301"/>
                      <a:pt x="471" y="301"/>
                    </a:cubicBezTo>
                    <a:cubicBezTo>
                      <a:pt x="63" y="301"/>
                      <a:pt x="63" y="301"/>
                      <a:pt x="63" y="301"/>
                    </a:cubicBezTo>
                    <a:cubicBezTo>
                      <a:pt x="46" y="301"/>
                      <a:pt x="31" y="295"/>
                      <a:pt x="18" y="282"/>
                    </a:cubicBezTo>
                    <a:cubicBezTo>
                      <a:pt x="6" y="270"/>
                      <a:pt x="0" y="255"/>
                      <a:pt x="0" y="238"/>
                    </a:cubicBezTo>
                    <a:cubicBezTo>
                      <a:pt x="0" y="237"/>
                      <a:pt x="0" y="237"/>
                      <a:pt x="0" y="237"/>
                    </a:cubicBezTo>
                    <a:cubicBezTo>
                      <a:pt x="0" y="220"/>
                      <a:pt x="6" y="206"/>
                      <a:pt x="18" y="193"/>
                    </a:cubicBezTo>
                    <a:cubicBezTo>
                      <a:pt x="31" y="181"/>
                      <a:pt x="46" y="175"/>
                      <a:pt x="63" y="175"/>
                    </a:cubicBezTo>
                    <a:lnTo>
                      <a:pt x="471" y="175"/>
                    </a:lnTo>
                    <a:close/>
                    <a:moveTo>
                      <a:pt x="471" y="347"/>
                    </a:moveTo>
                    <a:cubicBezTo>
                      <a:pt x="471" y="473"/>
                      <a:pt x="471" y="473"/>
                      <a:pt x="471" y="473"/>
                    </a:cubicBezTo>
                    <a:cubicBezTo>
                      <a:pt x="64" y="473"/>
                      <a:pt x="64" y="473"/>
                      <a:pt x="64" y="473"/>
                    </a:cubicBezTo>
                    <a:cubicBezTo>
                      <a:pt x="47" y="473"/>
                      <a:pt x="32" y="467"/>
                      <a:pt x="20" y="455"/>
                    </a:cubicBezTo>
                    <a:cubicBezTo>
                      <a:pt x="7" y="442"/>
                      <a:pt x="1" y="428"/>
                      <a:pt x="1" y="410"/>
                    </a:cubicBezTo>
                    <a:cubicBezTo>
                      <a:pt x="1" y="393"/>
                      <a:pt x="7" y="378"/>
                      <a:pt x="20" y="365"/>
                    </a:cubicBezTo>
                    <a:cubicBezTo>
                      <a:pt x="32" y="353"/>
                      <a:pt x="47" y="347"/>
                      <a:pt x="64" y="347"/>
                    </a:cubicBezTo>
                    <a:lnTo>
                      <a:pt x="471" y="347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>
                <a:noFill/>
                <a:round/>
              </a:ln>
            </p:spPr>
            <p:txBody>
              <a:bodyPr/>
              <a:lstStyle/>
              <a:p>
                <a:pPr defTabSz="1908175">
                  <a:defRPr/>
                </a:pPr>
                <a:endParaRPr lang="en-US" b="1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Freeform 39"/>
              <p:cNvSpPr>
                <a:spLocks noEditPoints="1"/>
              </p:cNvSpPr>
              <p:nvPr/>
            </p:nvSpPr>
            <p:spPr bwMode="auto">
              <a:xfrm>
                <a:off x="4586288" y="2825751"/>
                <a:ext cx="466725" cy="500063"/>
              </a:xfrm>
              <a:custGeom>
                <a:avLst/>
                <a:gdLst/>
                <a:ahLst/>
                <a:cxnLst>
                  <a:cxn ang="0">
                    <a:pos x="0" y="473"/>
                  </a:cxn>
                  <a:cxn ang="0">
                    <a:pos x="0" y="347"/>
                  </a:cxn>
                  <a:cxn ang="0">
                    <a:pos x="378" y="347"/>
                  </a:cxn>
                  <a:cxn ang="0">
                    <a:pos x="422" y="365"/>
                  </a:cxn>
                  <a:cxn ang="0">
                    <a:pos x="441" y="410"/>
                  </a:cxn>
                  <a:cxn ang="0">
                    <a:pos x="422" y="455"/>
                  </a:cxn>
                  <a:cxn ang="0">
                    <a:pos x="378" y="473"/>
                  </a:cxn>
                  <a:cxn ang="0">
                    <a:pos x="0" y="473"/>
                  </a:cxn>
                  <a:cxn ang="0">
                    <a:pos x="0" y="175"/>
                  </a:cxn>
                  <a:cxn ang="0">
                    <a:pos x="376" y="175"/>
                  </a:cxn>
                  <a:cxn ang="0">
                    <a:pos x="421" y="193"/>
                  </a:cxn>
                  <a:cxn ang="0">
                    <a:pos x="440" y="237"/>
                  </a:cxn>
                  <a:cxn ang="0">
                    <a:pos x="440" y="238"/>
                  </a:cxn>
                  <a:cxn ang="0">
                    <a:pos x="421" y="282"/>
                  </a:cxn>
                  <a:cxn ang="0">
                    <a:pos x="376" y="301"/>
                  </a:cxn>
                  <a:cxn ang="0">
                    <a:pos x="0" y="301"/>
                  </a:cxn>
                  <a:cxn ang="0">
                    <a:pos x="0" y="175"/>
                  </a:cxn>
                  <a:cxn ang="0">
                    <a:pos x="0" y="0"/>
                  </a:cxn>
                  <a:cxn ang="0">
                    <a:pos x="377" y="0"/>
                  </a:cxn>
                  <a:cxn ang="0">
                    <a:pos x="422" y="18"/>
                  </a:cxn>
                  <a:cxn ang="0">
                    <a:pos x="440" y="63"/>
                  </a:cxn>
                  <a:cxn ang="0">
                    <a:pos x="422" y="107"/>
                  </a:cxn>
                  <a:cxn ang="0">
                    <a:pos x="377" y="126"/>
                  </a:cxn>
                  <a:cxn ang="0">
                    <a:pos x="0" y="126"/>
                  </a:cxn>
                  <a:cxn ang="0">
                    <a:pos x="0" y="0"/>
                  </a:cxn>
                </a:cxnLst>
                <a:rect l="0" t="0" r="r" b="b"/>
                <a:pathLst>
                  <a:path w="441" h="473">
                    <a:moveTo>
                      <a:pt x="0" y="473"/>
                    </a:moveTo>
                    <a:cubicBezTo>
                      <a:pt x="0" y="347"/>
                      <a:pt x="0" y="347"/>
                      <a:pt x="0" y="347"/>
                    </a:cubicBezTo>
                    <a:cubicBezTo>
                      <a:pt x="378" y="347"/>
                      <a:pt x="378" y="347"/>
                      <a:pt x="378" y="347"/>
                    </a:cubicBezTo>
                    <a:cubicBezTo>
                      <a:pt x="395" y="347"/>
                      <a:pt x="410" y="353"/>
                      <a:pt x="422" y="365"/>
                    </a:cubicBezTo>
                    <a:cubicBezTo>
                      <a:pt x="434" y="378"/>
                      <a:pt x="441" y="393"/>
                      <a:pt x="441" y="410"/>
                    </a:cubicBezTo>
                    <a:cubicBezTo>
                      <a:pt x="441" y="428"/>
                      <a:pt x="434" y="442"/>
                      <a:pt x="422" y="455"/>
                    </a:cubicBezTo>
                    <a:cubicBezTo>
                      <a:pt x="410" y="467"/>
                      <a:pt x="395" y="473"/>
                      <a:pt x="378" y="473"/>
                    </a:cubicBezTo>
                    <a:lnTo>
                      <a:pt x="0" y="473"/>
                    </a:lnTo>
                    <a:close/>
                    <a:moveTo>
                      <a:pt x="0" y="175"/>
                    </a:moveTo>
                    <a:cubicBezTo>
                      <a:pt x="376" y="175"/>
                      <a:pt x="376" y="175"/>
                      <a:pt x="376" y="175"/>
                    </a:cubicBezTo>
                    <a:cubicBezTo>
                      <a:pt x="394" y="175"/>
                      <a:pt x="409" y="181"/>
                      <a:pt x="421" y="193"/>
                    </a:cubicBezTo>
                    <a:cubicBezTo>
                      <a:pt x="433" y="206"/>
                      <a:pt x="440" y="220"/>
                      <a:pt x="440" y="237"/>
                    </a:cubicBezTo>
                    <a:cubicBezTo>
                      <a:pt x="440" y="238"/>
                      <a:pt x="440" y="238"/>
                      <a:pt x="440" y="238"/>
                    </a:cubicBezTo>
                    <a:cubicBezTo>
                      <a:pt x="440" y="255"/>
                      <a:pt x="433" y="270"/>
                      <a:pt x="421" y="282"/>
                    </a:cubicBezTo>
                    <a:cubicBezTo>
                      <a:pt x="409" y="295"/>
                      <a:pt x="394" y="301"/>
                      <a:pt x="376" y="301"/>
                    </a:cubicBezTo>
                    <a:cubicBezTo>
                      <a:pt x="0" y="301"/>
                      <a:pt x="0" y="301"/>
                      <a:pt x="0" y="301"/>
                    </a:cubicBezTo>
                    <a:lnTo>
                      <a:pt x="0" y="175"/>
                    </a:lnTo>
                    <a:close/>
                    <a:moveTo>
                      <a:pt x="0" y="0"/>
                    </a:moveTo>
                    <a:cubicBezTo>
                      <a:pt x="377" y="0"/>
                      <a:pt x="377" y="0"/>
                      <a:pt x="377" y="0"/>
                    </a:cubicBezTo>
                    <a:cubicBezTo>
                      <a:pt x="395" y="0"/>
                      <a:pt x="409" y="6"/>
                      <a:pt x="422" y="18"/>
                    </a:cubicBezTo>
                    <a:cubicBezTo>
                      <a:pt x="434" y="30"/>
                      <a:pt x="440" y="45"/>
                      <a:pt x="440" y="63"/>
                    </a:cubicBezTo>
                    <a:cubicBezTo>
                      <a:pt x="440" y="80"/>
                      <a:pt x="434" y="95"/>
                      <a:pt x="422" y="107"/>
                    </a:cubicBezTo>
                    <a:cubicBezTo>
                      <a:pt x="409" y="120"/>
                      <a:pt x="395" y="126"/>
                      <a:pt x="377" y="126"/>
                    </a:cubicBezTo>
                    <a:cubicBezTo>
                      <a:pt x="0" y="126"/>
                      <a:pt x="0" y="126"/>
                      <a:pt x="0" y="1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>
                <a:noFill/>
                <a:round/>
              </a:ln>
            </p:spPr>
            <p:txBody>
              <a:bodyPr/>
              <a:lstStyle/>
              <a:p>
                <a:pPr defTabSz="1908175">
                  <a:defRPr/>
                </a:pPr>
                <a:endParaRPr lang="en-US" b="1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Freeform 40"/>
            <p:cNvSpPr/>
            <p:nvPr/>
          </p:nvSpPr>
          <p:spPr bwMode="auto">
            <a:xfrm>
              <a:off x="3663184" y="1272140"/>
              <a:ext cx="923497" cy="628277"/>
            </a:xfrm>
            <a:custGeom>
              <a:avLst/>
              <a:gdLst/>
              <a:ahLst/>
              <a:cxnLst>
                <a:cxn ang="0">
                  <a:pos x="856" y="0"/>
                </a:cxn>
                <a:cxn ang="0">
                  <a:pos x="873" y="0"/>
                </a:cxn>
                <a:cxn ang="0">
                  <a:pos x="873" y="594"/>
                </a:cxn>
                <a:cxn ang="0">
                  <a:pos x="0" y="594"/>
                </a:cxn>
                <a:cxn ang="0">
                  <a:pos x="213" y="266"/>
                </a:cxn>
                <a:cxn ang="0">
                  <a:pos x="856" y="0"/>
                </a:cxn>
              </a:cxnLst>
              <a:rect l="0" t="0" r="r" b="b"/>
              <a:pathLst>
                <a:path w="873" h="594">
                  <a:moveTo>
                    <a:pt x="856" y="0"/>
                  </a:moveTo>
                  <a:cubicBezTo>
                    <a:pt x="862" y="0"/>
                    <a:pt x="868" y="0"/>
                    <a:pt x="873" y="0"/>
                  </a:cubicBezTo>
                  <a:cubicBezTo>
                    <a:pt x="873" y="594"/>
                    <a:pt x="873" y="594"/>
                    <a:pt x="873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44" y="473"/>
                    <a:pt x="115" y="364"/>
                    <a:pt x="213" y="266"/>
                  </a:cubicBezTo>
                  <a:cubicBezTo>
                    <a:pt x="391" y="88"/>
                    <a:pt x="605" y="0"/>
                    <a:pt x="856" y="0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endParaRPr lang="en-US" sz="2200" b="1">
                <a:solidFill>
                  <a:schemeClr val="accent6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41"/>
            <p:cNvSpPr/>
            <p:nvPr/>
          </p:nvSpPr>
          <p:spPr bwMode="auto">
            <a:xfrm>
              <a:off x="4586288" y="1984928"/>
              <a:ext cx="941388" cy="639763"/>
            </a:xfrm>
            <a:custGeom>
              <a:avLst/>
              <a:gdLst>
                <a:gd name="T0" fmla="*/ 0 w 892"/>
                <a:gd name="T1" fmla="*/ 606 h 606"/>
                <a:gd name="T2" fmla="*/ 0 w 892"/>
                <a:gd name="T3" fmla="*/ 0 h 606"/>
                <a:gd name="T4" fmla="*/ 864 w 892"/>
                <a:gd name="T5" fmla="*/ 0 h 606"/>
                <a:gd name="T6" fmla="*/ 892 w 892"/>
                <a:gd name="T7" fmla="*/ 235 h 606"/>
                <a:gd name="T8" fmla="*/ 816 w 892"/>
                <a:gd name="T9" fmla="*/ 606 h 606"/>
                <a:gd name="T10" fmla="*/ 0 w 892"/>
                <a:gd name="T11" fmla="*/ 606 h 60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92"/>
                <a:gd name="T19" fmla="*/ 0 h 606"/>
                <a:gd name="T20" fmla="*/ 892 w 892"/>
                <a:gd name="T21" fmla="*/ 606 h 60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92" h="606">
                  <a:moveTo>
                    <a:pt x="0" y="60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64" y="0"/>
                    <a:pt x="864" y="0"/>
                    <a:pt x="864" y="0"/>
                  </a:cubicBezTo>
                  <a:cubicBezTo>
                    <a:pt x="883" y="74"/>
                    <a:pt x="892" y="153"/>
                    <a:pt x="892" y="235"/>
                  </a:cubicBezTo>
                  <a:cubicBezTo>
                    <a:pt x="892" y="369"/>
                    <a:pt x="867" y="493"/>
                    <a:pt x="816" y="606"/>
                  </a:cubicBezTo>
                  <a:lnTo>
                    <a:pt x="0" y="60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endParaRPr lang="zh-CN" altLang="en-US">
                <a:solidFill>
                  <a:schemeClr val="accent6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42"/>
            <p:cNvSpPr/>
            <p:nvPr/>
          </p:nvSpPr>
          <p:spPr bwMode="auto">
            <a:xfrm>
              <a:off x="3606801" y="1984057"/>
              <a:ext cx="979880" cy="639948"/>
            </a:xfrm>
            <a:custGeom>
              <a:avLst/>
              <a:gdLst/>
              <a:ahLst/>
              <a:cxnLst>
                <a:cxn ang="0">
                  <a:pos x="926" y="606"/>
                </a:cxn>
                <a:cxn ang="0">
                  <a:pos x="76" y="606"/>
                </a:cxn>
                <a:cxn ang="0">
                  <a:pos x="0" y="235"/>
                </a:cxn>
                <a:cxn ang="0">
                  <a:pos x="29" y="0"/>
                </a:cxn>
                <a:cxn ang="0">
                  <a:pos x="926" y="0"/>
                </a:cxn>
                <a:cxn ang="0">
                  <a:pos x="926" y="606"/>
                </a:cxn>
              </a:cxnLst>
              <a:rect l="0" t="0" r="r" b="b"/>
              <a:pathLst>
                <a:path w="926" h="606">
                  <a:moveTo>
                    <a:pt x="926" y="606"/>
                  </a:moveTo>
                  <a:cubicBezTo>
                    <a:pt x="76" y="606"/>
                    <a:pt x="76" y="606"/>
                    <a:pt x="76" y="606"/>
                  </a:cubicBezTo>
                  <a:cubicBezTo>
                    <a:pt x="25" y="493"/>
                    <a:pt x="0" y="369"/>
                    <a:pt x="0" y="235"/>
                  </a:cubicBezTo>
                  <a:cubicBezTo>
                    <a:pt x="0" y="153"/>
                    <a:pt x="10" y="74"/>
                    <a:pt x="29" y="0"/>
                  </a:cubicBezTo>
                  <a:cubicBezTo>
                    <a:pt x="926" y="0"/>
                    <a:pt x="926" y="0"/>
                    <a:pt x="926" y="0"/>
                  </a:cubicBezTo>
                  <a:lnTo>
                    <a:pt x="926" y="606"/>
                  </a:lnTo>
                  <a:close/>
                </a:path>
              </a:pathLst>
            </a:custGeom>
            <a:solidFill>
              <a:schemeClr val="accent1">
                <a:lumMod val="75000"/>
                <a:lumOff val="25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endParaRPr lang="en-US" sz="2200" b="1">
                <a:solidFill>
                  <a:schemeClr val="accent6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43"/>
            <p:cNvSpPr/>
            <p:nvPr/>
          </p:nvSpPr>
          <p:spPr bwMode="auto">
            <a:xfrm>
              <a:off x="3731230" y="2709591"/>
              <a:ext cx="855450" cy="641893"/>
            </a:xfrm>
            <a:custGeom>
              <a:avLst/>
              <a:gdLst/>
              <a:ahLst/>
              <a:cxnLst>
                <a:cxn ang="0">
                  <a:pos x="809" y="0"/>
                </a:cxn>
                <a:cxn ang="0">
                  <a:pos x="809" y="607"/>
                </a:cxn>
                <a:cxn ang="0">
                  <a:pos x="339" y="607"/>
                </a:cxn>
                <a:cxn ang="0">
                  <a:pos x="339" y="607"/>
                </a:cxn>
                <a:cxn ang="0">
                  <a:pos x="91" y="129"/>
                </a:cxn>
                <a:cxn ang="0">
                  <a:pos x="84" y="120"/>
                </a:cxn>
                <a:cxn ang="0">
                  <a:pos x="0" y="0"/>
                </a:cxn>
                <a:cxn ang="0">
                  <a:pos x="809" y="0"/>
                </a:cxn>
              </a:cxnLst>
              <a:rect l="0" t="0" r="r" b="b"/>
              <a:pathLst>
                <a:path w="809" h="607">
                  <a:moveTo>
                    <a:pt x="809" y="0"/>
                  </a:moveTo>
                  <a:cubicBezTo>
                    <a:pt x="809" y="607"/>
                    <a:pt x="809" y="607"/>
                    <a:pt x="80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6" y="488"/>
                    <a:pt x="253" y="329"/>
                    <a:pt x="91" y="129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52" y="82"/>
                    <a:pt x="24" y="42"/>
                    <a:pt x="0" y="0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defTabSz="1908175">
                <a:defRPr/>
              </a:pPr>
              <a:endParaRPr lang="en-US" b="1">
                <a:solidFill>
                  <a:schemeClr val="accent6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44"/>
            <p:cNvSpPr/>
            <p:nvPr/>
          </p:nvSpPr>
          <p:spPr bwMode="auto">
            <a:xfrm>
              <a:off x="4586681" y="2709591"/>
              <a:ext cx="818511" cy="64189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75" y="0"/>
                </a:cxn>
                <a:cxn ang="0">
                  <a:pos x="683" y="130"/>
                </a:cxn>
                <a:cxn ang="0">
                  <a:pos x="677" y="136"/>
                </a:cxn>
                <a:cxn ang="0">
                  <a:pos x="545" y="319"/>
                </a:cxn>
                <a:cxn ang="0">
                  <a:pos x="435" y="607"/>
                </a:cxn>
                <a:cxn ang="0">
                  <a:pos x="435" y="607"/>
                </a:cxn>
                <a:cxn ang="0">
                  <a:pos x="0" y="607"/>
                </a:cxn>
                <a:cxn ang="0">
                  <a:pos x="0" y="0"/>
                </a:cxn>
              </a:cxnLst>
              <a:rect l="0" t="0" r="r" b="b"/>
              <a:pathLst>
                <a:path w="775" h="607">
                  <a:moveTo>
                    <a:pt x="0" y="0"/>
                  </a:moveTo>
                  <a:cubicBezTo>
                    <a:pt x="775" y="0"/>
                    <a:pt x="775" y="0"/>
                    <a:pt x="775" y="0"/>
                  </a:cubicBezTo>
                  <a:cubicBezTo>
                    <a:pt x="748" y="45"/>
                    <a:pt x="718" y="88"/>
                    <a:pt x="683" y="130"/>
                  </a:cubicBezTo>
                  <a:cubicBezTo>
                    <a:pt x="681" y="132"/>
                    <a:pt x="679" y="134"/>
                    <a:pt x="677" y="136"/>
                  </a:cubicBezTo>
                  <a:cubicBezTo>
                    <a:pt x="624" y="202"/>
                    <a:pt x="580" y="263"/>
                    <a:pt x="545" y="319"/>
                  </a:cubicBezTo>
                  <a:cubicBezTo>
                    <a:pt x="473" y="433"/>
                    <a:pt x="437" y="529"/>
                    <a:pt x="435" y="607"/>
                  </a:cubicBezTo>
                  <a:cubicBezTo>
                    <a:pt x="435" y="607"/>
                    <a:pt x="435" y="607"/>
                    <a:pt x="435" y="607"/>
                  </a:cubicBezTo>
                  <a:cubicBezTo>
                    <a:pt x="0" y="607"/>
                    <a:pt x="0" y="607"/>
                    <a:pt x="0" y="60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endParaRPr lang="en-US" sz="2200" b="1">
                <a:solidFill>
                  <a:schemeClr val="accent6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Group 58"/>
          <p:cNvGrpSpPr/>
          <p:nvPr/>
        </p:nvGrpSpPr>
        <p:grpSpPr bwMode="auto">
          <a:xfrm>
            <a:off x="11174690" y="3246518"/>
            <a:ext cx="4938187" cy="927401"/>
            <a:chOff x="5396563" y="1329747"/>
            <a:chExt cx="2671955" cy="500430"/>
          </a:xfrm>
        </p:grpSpPr>
        <p:sp>
          <p:nvSpPr>
            <p:cNvPr id="29" name="TextBox 28"/>
            <p:cNvSpPr txBox="1"/>
            <p:nvPr/>
          </p:nvSpPr>
          <p:spPr>
            <a:xfrm>
              <a:off x="5396563" y="1329747"/>
              <a:ext cx="763271" cy="182685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l" defTabSz="1908175">
                <a:defRPr/>
              </a:pPr>
              <a:r>
                <a:rPr lang="zh-CN" altLang="en-US" sz="2200" b="1" dirty="0" smtClean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新原料研发</a:t>
              </a:r>
              <a:endParaRPr lang="zh-CN" altLang="en-US" sz="2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426456" y="1523849"/>
              <a:ext cx="2642062" cy="30632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l" defTabSz="1691640">
                <a:spcBef>
                  <a:spcPct val="20000"/>
                </a:spcBef>
              </a:pPr>
              <a:r>
                <a:rPr lang="zh-CN" altLang="en-US" sz="180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化纤</a:t>
              </a:r>
              <a:r>
                <a:rPr lang="zh-CN" altLang="en-US" sz="1800" smtClean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新原料研发  </a:t>
              </a:r>
              <a:r>
                <a:rPr lang="zh-CN" altLang="en-US" sz="18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如：纺织行业原料用麦秆作为替代品</a:t>
              </a:r>
            </a:p>
          </p:txBody>
        </p:sp>
      </p:grpSp>
      <p:sp>
        <p:nvSpPr>
          <p:cNvPr id="31" name="Oval 117"/>
          <p:cNvSpPr/>
          <p:nvPr/>
        </p:nvSpPr>
        <p:spPr>
          <a:xfrm>
            <a:off x="9710136" y="3296640"/>
            <a:ext cx="911588" cy="890434"/>
          </a:xfrm>
          <a:prstGeom prst="ellipse">
            <a:avLst/>
          </a:prstGeom>
          <a:solidFill>
            <a:schemeClr val="accent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9171" tIns="84586" rIns="169171" bIns="84586" anchor="ctr"/>
          <a:lstStyle/>
          <a:p>
            <a:pPr algn="ctr"/>
            <a:r>
              <a:rPr lang="en-US" altLang="zh-CN" b="1">
                <a:solidFill>
                  <a:schemeClr val="accent6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</a:t>
            </a:r>
          </a:p>
        </p:txBody>
      </p:sp>
      <p:sp>
        <p:nvSpPr>
          <p:cNvPr id="41" name="Oval 49"/>
          <p:cNvSpPr/>
          <p:nvPr/>
        </p:nvSpPr>
        <p:spPr>
          <a:xfrm>
            <a:off x="7629021" y="1937403"/>
            <a:ext cx="911588" cy="89043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9171" tIns="84586" rIns="169171" bIns="84586" anchor="ctr"/>
          <a:lstStyle/>
          <a:p>
            <a:pPr algn="ctr"/>
            <a:r>
              <a:rPr lang="en-US" altLang="zh-CN" b="1">
                <a:solidFill>
                  <a:schemeClr val="accent6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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433334" y="8125528"/>
            <a:ext cx="14016751" cy="4572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defTabSz="1908175">
              <a:defRPr/>
            </a:pPr>
            <a:r>
              <a:rPr lang="zh-CN" altLang="en-US" sz="2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科技以人为本</a:t>
            </a:r>
          </a:p>
        </p:txBody>
      </p:sp>
      <p:cxnSp>
        <p:nvCxnSpPr>
          <p:cNvPr id="44" name="Straight Connector 52"/>
          <p:cNvCxnSpPr/>
          <p:nvPr/>
        </p:nvCxnSpPr>
        <p:spPr>
          <a:xfrm>
            <a:off x="574134" y="7795985"/>
            <a:ext cx="15538744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62"/>
          <p:cNvGrpSpPr/>
          <p:nvPr/>
        </p:nvGrpSpPr>
        <p:grpSpPr bwMode="auto">
          <a:xfrm>
            <a:off x="1265062" y="2017009"/>
            <a:ext cx="4936489" cy="656032"/>
            <a:chOff x="201095" y="1329747"/>
            <a:chExt cx="2673874" cy="352944"/>
          </a:xfrm>
        </p:grpSpPr>
        <p:sp>
          <p:nvSpPr>
            <p:cNvPr id="49" name="TextBox 48"/>
            <p:cNvSpPr txBox="1"/>
            <p:nvPr/>
          </p:nvSpPr>
          <p:spPr>
            <a:xfrm>
              <a:off x="2269615" y="1329747"/>
              <a:ext cx="605354" cy="193020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r" defTabSz="1908175">
                <a:defRPr/>
              </a:pPr>
              <a:r>
                <a:rPr lang="zh-CN" altLang="en-US" sz="22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技术研发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01095" y="1524858"/>
              <a:ext cx="2673874" cy="157833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defTabSz="1691640">
                <a:spcBef>
                  <a:spcPct val="20000"/>
                </a:spcBef>
              </a:pPr>
              <a:r>
                <a:rPr lang="zh-CN" altLang="en-US" sz="18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系统、平台技术研发  如：大数据应用、信息安全</a:t>
              </a:r>
            </a:p>
          </p:txBody>
        </p:sp>
      </p:grpSp>
      <p:sp>
        <p:nvSpPr>
          <p:cNvPr id="51" name="Shape 772"/>
          <p:cNvSpPr txBox="1"/>
          <p:nvPr/>
        </p:nvSpPr>
        <p:spPr>
          <a:xfrm>
            <a:off x="16127644" y="8832398"/>
            <a:ext cx="546100" cy="534988"/>
          </a:xfrm>
          <a:prstGeom prst="rect">
            <a:avLst/>
          </a:prstGeom>
        </p:spPr>
        <p:txBody>
          <a:bodyPr lIns="63935" tIns="31967" rIns="63935" bIns="31967"/>
          <a:lstStyle>
            <a:lvl1pPr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6002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40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42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44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46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885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7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89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fld>
            <a:endParaRPr lang="zh-CN" altLang="en-US" sz="1400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31" grpId="0" bldLvl="0" animBg="1"/>
      <p:bldP spid="41" grpId="0" bldLvl="0" animBg="1"/>
      <p:bldP spid="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b="10348"/>
          <a:stretch>
            <a:fillRect/>
          </a:stretch>
        </p:blipFill>
        <p:spPr>
          <a:xfrm>
            <a:off x="10014585" y="2190115"/>
            <a:ext cx="7016750" cy="3988435"/>
          </a:xfrm>
          <a:prstGeom prst="rect">
            <a:avLst/>
          </a:prstGeom>
        </p:spPr>
      </p:pic>
      <p:pic>
        <p:nvPicPr>
          <p:cNvPr id="2" name="图片 1" descr="C57AC92B079ED8DAF2931523AF5981EC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075" y="2190750"/>
            <a:ext cx="5996305" cy="39878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77177" y="7461749"/>
            <a:ext cx="15654778" cy="112331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just" defTabSz="1908175">
              <a:defRPr/>
            </a:pPr>
            <a:r>
              <a:rPr sz="24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社会不是缺少资源，而是缺少对资源的整合；我们做的仅仅只是抓住一个产业链巨头进行上下延伸，提供物流、报关、保税、供应链金融、流通加工等多项增值服务，从基层的末端配送运营、干线整合、信息平台建设、大数据战略、金融服务、延伸到制造代工，成为立体的经济模式，最终推进我们走向全球的金融中心。</a:t>
            </a:r>
          </a:p>
        </p:txBody>
      </p:sp>
      <p:sp>
        <p:nvSpPr>
          <p:cNvPr id="29" name="Oval 16"/>
          <p:cNvSpPr/>
          <p:nvPr/>
        </p:nvSpPr>
        <p:spPr>
          <a:xfrm>
            <a:off x="5177161" y="5509871"/>
            <a:ext cx="1163568" cy="1170440"/>
          </a:xfrm>
          <a:prstGeom prst="ellipse">
            <a:avLst/>
          </a:prstGeom>
          <a:solidFill>
            <a:schemeClr val="accent1"/>
          </a:solidFill>
          <a:ln w="57150">
            <a:noFill/>
            <a:miter lim="400000"/>
          </a:ln>
        </p:spPr>
        <p:txBody>
          <a:bodyPr lIns="0" tIns="0" rIns="0" bIns="0" anchor="ctr"/>
          <a:lstStyle/>
          <a:p>
            <a:r>
              <a:rPr lang="en-US" altLang="zh-CN" sz="220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</a:t>
            </a:r>
          </a:p>
        </p:txBody>
      </p:sp>
      <p:sp>
        <p:nvSpPr>
          <p:cNvPr id="30" name="Oval 17"/>
          <p:cNvSpPr/>
          <p:nvPr/>
        </p:nvSpPr>
        <p:spPr>
          <a:xfrm>
            <a:off x="6713083" y="5509871"/>
            <a:ext cx="1163568" cy="1170440"/>
          </a:xfrm>
          <a:prstGeom prst="ellipse">
            <a:avLst/>
          </a:prstGeom>
          <a:solidFill>
            <a:schemeClr val="accent3"/>
          </a:solidFill>
          <a:ln w="57150">
            <a:noFill/>
            <a:miter lim="400000"/>
          </a:ln>
        </p:spPr>
        <p:txBody>
          <a:bodyPr lIns="0" tIns="0" rIns="0" bIns="0" anchor="ctr"/>
          <a:lstStyle/>
          <a:p>
            <a:r>
              <a:rPr lang="en-US" altLang="zh-CN"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</a:t>
            </a:r>
          </a:p>
        </p:txBody>
      </p:sp>
      <p:sp>
        <p:nvSpPr>
          <p:cNvPr id="31" name="Oval 18"/>
          <p:cNvSpPr/>
          <p:nvPr/>
        </p:nvSpPr>
        <p:spPr>
          <a:xfrm>
            <a:off x="8249004" y="5509871"/>
            <a:ext cx="1163568" cy="1170440"/>
          </a:xfrm>
          <a:prstGeom prst="ellipse">
            <a:avLst/>
          </a:prstGeom>
          <a:solidFill>
            <a:schemeClr val="accent4"/>
          </a:solidFill>
          <a:ln w="57150">
            <a:noFill/>
            <a:miter lim="400000"/>
          </a:ln>
        </p:spPr>
        <p:txBody>
          <a:bodyPr lIns="0" tIns="0" rIns="0" bIns="0" anchor="ctr"/>
          <a:lstStyle/>
          <a:p>
            <a:r>
              <a:rPr lang="en-US" altLang="zh-CN" sz="220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</a:t>
            </a:r>
          </a:p>
        </p:txBody>
      </p:sp>
      <p:sp>
        <p:nvSpPr>
          <p:cNvPr id="32" name="Oval 19"/>
          <p:cNvSpPr/>
          <p:nvPr/>
        </p:nvSpPr>
        <p:spPr>
          <a:xfrm>
            <a:off x="9784926" y="5509871"/>
            <a:ext cx="1163568" cy="1170440"/>
          </a:xfrm>
          <a:prstGeom prst="ellipse">
            <a:avLst/>
          </a:prstGeom>
          <a:solidFill>
            <a:schemeClr val="accent6"/>
          </a:solidFill>
          <a:ln w="57150">
            <a:noFill/>
            <a:miter lim="400000"/>
          </a:ln>
        </p:spPr>
        <p:txBody>
          <a:bodyPr lIns="0" tIns="0" rIns="0" bIns="0" anchor="ctr"/>
          <a:lstStyle/>
          <a:p>
            <a:r>
              <a:rPr lang="en-US" altLang="zh-CN"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</a:t>
            </a:r>
          </a:p>
        </p:txBody>
      </p:sp>
      <p:cxnSp>
        <p:nvCxnSpPr>
          <p:cNvPr id="33" name="Straight Connector 20"/>
          <p:cNvCxnSpPr/>
          <p:nvPr/>
        </p:nvCxnSpPr>
        <p:spPr>
          <a:xfrm>
            <a:off x="688902" y="7214080"/>
            <a:ext cx="15643053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21"/>
          <p:cNvSpPr/>
          <p:nvPr/>
        </p:nvSpPr>
        <p:spPr>
          <a:xfrm>
            <a:off x="800528" y="6669430"/>
            <a:ext cx="1497330" cy="47307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defTabSz="1908175">
              <a:defRPr/>
            </a:pPr>
            <a:r>
              <a:rPr lang="en-US" altLang="zh-CN" sz="29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CEO</a:t>
            </a:r>
            <a:r>
              <a:rPr lang="zh-CN" altLang="en-US" sz="29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寄语</a:t>
            </a:r>
          </a:p>
        </p:txBody>
      </p:sp>
      <p:sp>
        <p:nvSpPr>
          <p:cNvPr id="17" name="Shape 772"/>
          <p:cNvSpPr txBox="1"/>
          <p:nvPr/>
        </p:nvSpPr>
        <p:spPr>
          <a:xfrm>
            <a:off x="16127644" y="8851059"/>
            <a:ext cx="546100" cy="534988"/>
          </a:xfrm>
          <a:prstGeom prst="rect">
            <a:avLst/>
          </a:prstGeom>
        </p:spPr>
        <p:txBody>
          <a:bodyPr lIns="63935" tIns="31967" rIns="63935" bIns="31967"/>
          <a:lstStyle>
            <a:lvl1pPr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6002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40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42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44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465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885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7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890" algn="ctr" defTabSz="408305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fld>
            <a:endParaRPr lang="zh-CN" altLang="en-US" sz="1400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Group 9"/>
          <p:cNvGrpSpPr/>
          <p:nvPr/>
        </p:nvGrpSpPr>
        <p:grpSpPr bwMode="auto">
          <a:xfrm>
            <a:off x="22863" y="2189910"/>
            <a:ext cx="4320508" cy="3956829"/>
            <a:chOff x="-165139" y="901147"/>
            <a:chExt cx="2339870" cy="2131459"/>
          </a:xfrm>
        </p:grpSpPr>
        <p:grpSp>
          <p:nvGrpSpPr>
            <p:cNvPr id="23" name="Group 41"/>
            <p:cNvGrpSpPr/>
            <p:nvPr/>
          </p:nvGrpSpPr>
          <p:grpSpPr>
            <a:xfrm>
              <a:off x="-165139" y="901147"/>
              <a:ext cx="2169802" cy="2131459"/>
              <a:chOff x="2973520" y="1419609"/>
              <a:chExt cx="2981049" cy="2131459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25" name="Rectangle 12"/>
              <p:cNvSpPr/>
              <p:nvPr/>
            </p:nvSpPr>
            <p:spPr>
              <a:xfrm>
                <a:off x="2973520" y="1419609"/>
                <a:ext cx="2981049" cy="2131459"/>
              </a:xfrm>
              <a:prstGeom prst="rect">
                <a:avLst/>
              </a:prstGeom>
              <a:solidFill>
                <a:srgbClr val="00FFFF">
                  <a:alpha val="6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solidFill>
                    <a:schemeClr val="accent5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3477468" y="1892714"/>
                <a:ext cx="2189067" cy="863362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defTabSz="1908175">
                  <a:defRPr/>
                </a:pPr>
                <a:r>
                  <a:rPr lang="zh-CN" altLang="en-US" sz="3100" b="1" dirty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签约仪式</a:t>
                </a:r>
              </a:p>
              <a:p>
                <a:pPr defTabSz="1908175">
                  <a:defRPr/>
                </a:pPr>
                <a:endParaRPr lang="en-US" sz="2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defTabSz="1908175">
                  <a:defRPr/>
                </a:pPr>
                <a:r>
                  <a:rPr lang="zh-CN" altLang="en-US" sz="2000" b="1" dirty="0">
                    <a:solidFill>
                      <a:schemeClr val="accent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成立化纤邦金融期货交易所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4255162" y="1498957"/>
                <a:ext cx="633676" cy="787515"/>
              </a:xfrm>
              <a:prstGeom prst="rect">
                <a:avLst/>
              </a:prstGeom>
              <a:noFill/>
            </p:spPr>
            <p:txBody>
              <a:bodyPr anchor="ctr">
                <a:spAutoFit/>
              </a:bodyPr>
              <a:lstStyle/>
              <a:p>
                <a:pPr defTabSz="1908175">
                  <a:defRPr/>
                </a:pPr>
                <a:endParaRPr lang="en-US" sz="89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4" name="Isosceles Triangle 11"/>
            <p:cNvSpPr/>
            <p:nvPr/>
          </p:nvSpPr>
          <p:spPr>
            <a:xfrm rot="5400000">
              <a:off x="1846806" y="1869250"/>
              <a:ext cx="460598" cy="195253"/>
            </a:xfrm>
            <a:prstGeom prst="triangle">
              <a:avLst/>
            </a:prstGeom>
            <a:solidFill>
              <a:srgbClr val="00FFFF">
                <a:alpha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accel="50000" decel="5000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00"/>
                            </p:stCondLst>
                            <p:childTnLst>
                              <p:par>
                                <p:cTn id="2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00"/>
                            </p:stCondLst>
                            <p:childTnLst>
                              <p:par>
                                <p:cTn id="2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800"/>
                            </p:stCondLst>
                            <p:childTnLst>
                              <p:par>
                                <p:cTn id="3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300"/>
                            </p:stCondLst>
                            <p:childTnLst>
                              <p:par>
                                <p:cTn id="3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800"/>
                            </p:stCondLst>
                            <p:childTnLst>
                              <p:par>
                                <p:cTn id="40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300"/>
                            </p:stCondLst>
                            <p:childTnLst>
                              <p:par>
                                <p:cTn id="4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800"/>
                            </p:stCondLst>
                            <p:childTnLst>
                              <p:par>
                                <p:cTn id="4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41" decel="50000">
                                          <p:stCondLst>
                                            <p:cond delay="45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8" grpId="1"/>
      <p:bldP spid="28" grpId="2"/>
      <p:bldP spid="29" grpId="0" animBg="1"/>
      <p:bldP spid="30" grpId="0" animBg="1"/>
      <p:bldP spid="31" grpId="0" animBg="1"/>
      <p:bldP spid="32" grpId="0" animBg="1"/>
      <p:bldP spid="34" grpId="0"/>
    </p:bld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theme/theme1.xml><?xml version="1.0" encoding="utf-8"?>
<a:theme xmlns:a="http://schemas.openxmlformats.org/drawingml/2006/main" name="White">
  <a:themeElements>
    <a:clrScheme name="Blue">
      <a:dk1>
        <a:sysClr val="windowText" lastClr="000000"/>
      </a:dk1>
      <a:lt1>
        <a:sysClr val="window" lastClr="FFFFFF"/>
      </a:lt1>
      <a:dk2>
        <a:srgbClr val="122C4D"/>
      </a:dk2>
      <a:lt2>
        <a:srgbClr val="FFFCFF"/>
      </a:lt2>
      <a:accent1>
        <a:srgbClr val="002E59"/>
      </a:accent1>
      <a:accent2>
        <a:srgbClr val="144E84"/>
      </a:accent2>
      <a:accent3>
        <a:srgbClr val="2378C2"/>
      </a:accent3>
      <a:accent4>
        <a:srgbClr val="328FC1"/>
      </a:accent4>
      <a:accent5>
        <a:srgbClr val="55B5E2"/>
      </a:accent5>
      <a:accent6>
        <a:srgbClr val="75E3FF"/>
      </a:accent6>
      <a:hlink>
        <a:srgbClr val="0000FF"/>
      </a:hlink>
      <a:folHlink>
        <a:srgbClr val="800080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5">
            <a:alpha val="68000"/>
          </a:schemeClr>
        </a:solidFill>
        <a:ln>
          <a:noFill/>
        </a:ln>
      </a:spPr>
      <a:bodyPr vert="horz" wrap="square" lIns="91440" tIns="45720" rIns="91440" bIns="45720" numCol="1" anchor="t" anchorCtr="0" compatLnSpc="1"/>
      <a:lstStyle>
        <a:defPPr>
          <a:defRPr/>
        </a:defPPr>
      </a:lst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286</Words>
  <Application>Microsoft Macintosh PowerPoint</Application>
  <PresentationFormat>自定义</PresentationFormat>
  <Paragraphs>98</Paragraphs>
  <Slides>10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Avenir Book</vt:lpstr>
      <vt:lpstr>Calibri</vt:lpstr>
      <vt:lpstr>Estrangelo Edessa</vt:lpstr>
      <vt:lpstr>FontAwesome</vt:lpstr>
      <vt:lpstr>Gill Sans</vt:lpstr>
      <vt:lpstr>Helvetica</vt:lpstr>
      <vt:lpstr>Helvetica Light</vt:lpstr>
      <vt:lpstr>Lato</vt:lpstr>
      <vt:lpstr>Lato Black</vt:lpstr>
      <vt:lpstr>Lato Light</vt:lpstr>
      <vt:lpstr>方正兰亭黑简体</vt:lpstr>
      <vt:lpstr>方正中等线简体</vt:lpstr>
      <vt:lpstr>汉仪神工体简</vt:lpstr>
      <vt:lpstr>宋体</vt:lpstr>
      <vt:lpstr>微软雅黑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Administrator</cp:lastModifiedBy>
  <cp:revision>11</cp:revision>
  <dcterms:created xsi:type="dcterms:W3CDTF">2016-12-10T13:02:00Z</dcterms:created>
  <dcterms:modified xsi:type="dcterms:W3CDTF">2016-12-12T06:06:41Z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2052-10.1.0.6065</vt:lpwstr>
  </property>
</Properties>
</file>

<file path=docProps/thumbnail.jpeg>
</file>